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3" r:id="rId6"/>
    <p:sldId id="271" r:id="rId7"/>
    <p:sldId id="273" r:id="rId8"/>
    <p:sldId id="272" r:id="rId9"/>
    <p:sldId id="260" r:id="rId10"/>
    <p:sldId id="262" r:id="rId11"/>
    <p:sldId id="261" r:id="rId12"/>
    <p:sldId id="264" r:id="rId13"/>
    <p:sldId id="269" r:id="rId14"/>
    <p:sldId id="27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ucky Bones" panose="020B0604020202020204" charset="0"/>
      <p:regular r:id="rId21"/>
    </p:embeddedFont>
    <p:embeddedFont>
      <p:font typeface="Sniglet" panose="020B0604020202020204" charset="0"/>
      <p:regular r:id="rId22"/>
    </p:embeddedFont>
    <p:embeddedFont>
      <p:font typeface="TT Commons Pro" panose="020B0604020202020204" charset="0"/>
      <p:regular r:id="rId23"/>
    </p:embeddedFont>
    <p:embeddedFont>
      <p:font typeface="TT Commons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ức Hoan Nguyễn" initials="ĐHN" lastIdx="1" clrIdx="0">
    <p:extLst>
      <p:ext uri="{19B8F6BF-5375-455C-9EA6-DF929625EA0E}">
        <p15:presenceInfo xmlns:p15="http://schemas.microsoft.com/office/powerpoint/2012/main" userId="d90ddbc4efb510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22" autoAdjust="0"/>
  </p:normalViewPr>
  <p:slideViewPr>
    <p:cSldViewPr>
      <p:cViewPr varScale="1">
        <p:scale>
          <a:sx n="54" d="100"/>
          <a:sy n="54" d="100"/>
        </p:scale>
        <p:origin x="81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61556-E682-42E5-AE2D-C24610FFD251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2D9E2-749D-4B4A-B8FB-BEB4715BC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8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2D9E2-749D-4B4A-B8FB-BEB4715BC9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2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sv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7.svg"/><Relationship Id="rId10" Type="http://schemas.openxmlformats.org/officeDocument/2006/relationships/image" Target="../media/image23.sv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sv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svg"/><Relationship Id="rId4" Type="http://schemas.openxmlformats.org/officeDocument/2006/relationships/image" Target="../media/image9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354" y="1238689"/>
            <a:ext cx="7740076" cy="9048311"/>
          </a:xfrm>
          <a:custGeom>
            <a:avLst/>
            <a:gdLst/>
            <a:ahLst/>
            <a:cxnLst/>
            <a:rect l="l" t="t" r="r" b="b"/>
            <a:pathLst>
              <a:path w="7740076" h="9048311">
                <a:moveTo>
                  <a:pt x="0" y="0"/>
                </a:moveTo>
                <a:lnTo>
                  <a:pt x="7740076" y="0"/>
                </a:lnTo>
                <a:lnTo>
                  <a:pt x="7740076" y="9048311"/>
                </a:lnTo>
                <a:lnTo>
                  <a:pt x="0" y="9048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PET SHOP</a:t>
            </a:r>
          </a:p>
          <a:p>
            <a:pPr algn="ctr">
              <a:lnSpc>
                <a:spcPts val="12582"/>
              </a:lnSpc>
            </a:pPr>
            <a:r>
              <a:rPr lang="en-US" sz="13980" spc="-419" dirty="0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&amp; CARE</a:t>
            </a:r>
          </a:p>
        </p:txBody>
      </p:sp>
      <p:sp>
        <p:nvSpPr>
          <p:cNvPr id="5" name="TextBox 5"/>
          <p:cNvSpPr txBox="1"/>
          <p:nvPr/>
        </p:nvSpPr>
        <p:spPr>
          <a:xfrm rot="-250596">
            <a:off x="10586439" y="6834180"/>
            <a:ext cx="5902653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endParaRPr lang="en-US" sz="3199" dirty="0">
              <a:solidFill>
                <a:srgbClr val="522A0F"/>
              </a:solidFill>
              <a:latin typeface="TT Commons Pro"/>
              <a:ea typeface="TT Commons Pro"/>
              <a:cs typeface="TT Commons Pro"/>
              <a:sym typeface="TT Commons Pro"/>
            </a:endParaRPr>
          </a:p>
        </p:txBody>
      </p:sp>
      <p:sp>
        <p:nvSpPr>
          <p:cNvPr id="6" name="Freeform 6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66197">
            <a:off x="-671790" y="714282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408288">
            <a:off x="15023276" y="9011805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0"/>
                </a:lnTo>
                <a:lnTo>
                  <a:pt x="0" y="1521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255541">
            <a:off x="8375461" y="1277991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26362">
            <a:off x="5039968" y="1031721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40"/>
                </a:lnTo>
                <a:lnTo>
                  <a:pt x="0" y="6606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697466">
            <a:off x="10413463" y="8985406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34425">
            <a:off x="-604451" y="6171173"/>
            <a:ext cx="1208903" cy="1140765"/>
          </a:xfrm>
          <a:custGeom>
            <a:avLst/>
            <a:gdLst/>
            <a:ahLst/>
            <a:cxnLst/>
            <a:rect l="l" t="t" r="r" b="b"/>
            <a:pathLst>
              <a:path w="1208903" h="1140765">
                <a:moveTo>
                  <a:pt x="0" y="0"/>
                </a:moveTo>
                <a:lnTo>
                  <a:pt x="1208902" y="0"/>
                </a:lnTo>
                <a:lnTo>
                  <a:pt x="1208902" y="1140765"/>
                </a:lnTo>
                <a:lnTo>
                  <a:pt x="0" y="1140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626362">
            <a:off x="8357670" y="-28828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oogle Shape;1755;p37">
            <a:extLst>
              <a:ext uri="{FF2B5EF4-FFF2-40B4-BE49-F238E27FC236}">
                <a16:creationId xmlns:a16="http://schemas.microsoft.com/office/drawing/2014/main" id="{7B4DFA1C-452F-483F-A005-998257C3157C}"/>
              </a:ext>
            </a:extLst>
          </p:cNvPr>
          <p:cNvGrpSpPr/>
          <p:nvPr/>
        </p:nvGrpSpPr>
        <p:grpSpPr>
          <a:xfrm flipH="1">
            <a:off x="14708936" y="512561"/>
            <a:ext cx="3277108" cy="2606029"/>
            <a:chOff x="1614175" y="702900"/>
            <a:chExt cx="1575850" cy="1059050"/>
          </a:xfrm>
        </p:grpSpPr>
        <p:sp>
          <p:nvSpPr>
            <p:cNvPr id="38" name="Google Shape;1756;p37">
              <a:extLst>
                <a:ext uri="{FF2B5EF4-FFF2-40B4-BE49-F238E27FC236}">
                  <a16:creationId xmlns:a16="http://schemas.microsoft.com/office/drawing/2014/main" id="{8530C2E0-2719-499E-9900-B353F7B91339}"/>
                </a:ext>
              </a:extLst>
            </p:cNvPr>
            <p:cNvSpPr/>
            <p:nvPr/>
          </p:nvSpPr>
          <p:spPr>
            <a:xfrm>
              <a:off x="1792750" y="1266850"/>
              <a:ext cx="638500" cy="495100"/>
            </a:xfrm>
            <a:custGeom>
              <a:avLst/>
              <a:gdLst/>
              <a:ahLst/>
              <a:cxnLst/>
              <a:rect l="l" t="t" r="r" b="b"/>
              <a:pathLst>
                <a:path w="25540" h="19804" extrusionOk="0">
                  <a:moveTo>
                    <a:pt x="18596" y="1"/>
                  </a:moveTo>
                  <a:cubicBezTo>
                    <a:pt x="18322" y="1"/>
                    <a:pt x="18060" y="123"/>
                    <a:pt x="17945" y="330"/>
                  </a:cubicBezTo>
                  <a:cubicBezTo>
                    <a:pt x="17795" y="581"/>
                    <a:pt x="17870" y="831"/>
                    <a:pt x="18121" y="1007"/>
                  </a:cubicBezTo>
                  <a:lnTo>
                    <a:pt x="18848" y="1508"/>
                  </a:lnTo>
                  <a:lnTo>
                    <a:pt x="18848" y="1508"/>
                  </a:lnTo>
                  <a:lnTo>
                    <a:pt x="16642" y="1032"/>
                  </a:lnTo>
                  <a:cubicBezTo>
                    <a:pt x="16579" y="1017"/>
                    <a:pt x="16514" y="1010"/>
                    <a:pt x="16451" y="1010"/>
                  </a:cubicBezTo>
                  <a:cubicBezTo>
                    <a:pt x="16187" y="1010"/>
                    <a:pt x="15936" y="1131"/>
                    <a:pt x="15815" y="1332"/>
                  </a:cubicBezTo>
                  <a:cubicBezTo>
                    <a:pt x="15690" y="1558"/>
                    <a:pt x="15765" y="1859"/>
                    <a:pt x="16041" y="2034"/>
                  </a:cubicBezTo>
                  <a:lnTo>
                    <a:pt x="17444" y="2836"/>
                  </a:lnTo>
                  <a:lnTo>
                    <a:pt x="17444" y="2836"/>
                  </a:lnTo>
                  <a:lnTo>
                    <a:pt x="13509" y="1909"/>
                  </a:lnTo>
                  <a:cubicBezTo>
                    <a:pt x="13427" y="1885"/>
                    <a:pt x="13343" y="1874"/>
                    <a:pt x="13262" y="1874"/>
                  </a:cubicBezTo>
                  <a:cubicBezTo>
                    <a:pt x="12994" y="1874"/>
                    <a:pt x="12747" y="1993"/>
                    <a:pt x="12632" y="2185"/>
                  </a:cubicBezTo>
                  <a:cubicBezTo>
                    <a:pt x="12482" y="2460"/>
                    <a:pt x="12582" y="2761"/>
                    <a:pt x="12908" y="2911"/>
                  </a:cubicBezTo>
                  <a:lnTo>
                    <a:pt x="14587" y="3663"/>
                  </a:lnTo>
                  <a:lnTo>
                    <a:pt x="5213" y="1107"/>
                  </a:lnTo>
                  <a:cubicBezTo>
                    <a:pt x="5121" y="1074"/>
                    <a:pt x="5026" y="1058"/>
                    <a:pt x="4934" y="1058"/>
                  </a:cubicBezTo>
                  <a:cubicBezTo>
                    <a:pt x="4678" y="1058"/>
                    <a:pt x="4440" y="1180"/>
                    <a:pt x="4311" y="1383"/>
                  </a:cubicBezTo>
                  <a:cubicBezTo>
                    <a:pt x="4161" y="1633"/>
                    <a:pt x="4286" y="1959"/>
                    <a:pt x="4587" y="2109"/>
                  </a:cubicBezTo>
                  <a:cubicBezTo>
                    <a:pt x="6015" y="2811"/>
                    <a:pt x="8697" y="3438"/>
                    <a:pt x="10502" y="4315"/>
                  </a:cubicBezTo>
                  <a:cubicBezTo>
                    <a:pt x="7745" y="3237"/>
                    <a:pt x="4637" y="2611"/>
                    <a:pt x="4462" y="2510"/>
                  </a:cubicBezTo>
                  <a:lnTo>
                    <a:pt x="4436" y="2535"/>
                  </a:lnTo>
                  <a:cubicBezTo>
                    <a:pt x="4249" y="2452"/>
                    <a:pt x="4096" y="2408"/>
                    <a:pt x="3963" y="2408"/>
                  </a:cubicBezTo>
                  <a:cubicBezTo>
                    <a:pt x="3777" y="2408"/>
                    <a:pt x="3631" y="2495"/>
                    <a:pt x="3484" y="2686"/>
                  </a:cubicBezTo>
                  <a:cubicBezTo>
                    <a:pt x="3259" y="2936"/>
                    <a:pt x="3359" y="3287"/>
                    <a:pt x="3685" y="3463"/>
                  </a:cubicBezTo>
                  <a:cubicBezTo>
                    <a:pt x="3760" y="3513"/>
                    <a:pt x="6792" y="4415"/>
                    <a:pt x="9549" y="5869"/>
                  </a:cubicBezTo>
                  <a:lnTo>
                    <a:pt x="3735" y="3939"/>
                  </a:lnTo>
                  <a:cubicBezTo>
                    <a:pt x="3630" y="3891"/>
                    <a:pt x="3518" y="3868"/>
                    <a:pt x="3407" y="3868"/>
                  </a:cubicBezTo>
                  <a:cubicBezTo>
                    <a:pt x="3172" y="3868"/>
                    <a:pt x="2944" y="3969"/>
                    <a:pt x="2807" y="4139"/>
                  </a:cubicBezTo>
                  <a:cubicBezTo>
                    <a:pt x="2607" y="4390"/>
                    <a:pt x="2707" y="4716"/>
                    <a:pt x="3008" y="4891"/>
                  </a:cubicBezTo>
                  <a:lnTo>
                    <a:pt x="13033" y="9703"/>
                  </a:lnTo>
                  <a:lnTo>
                    <a:pt x="2958" y="5894"/>
                  </a:lnTo>
                  <a:cubicBezTo>
                    <a:pt x="2854" y="5854"/>
                    <a:pt x="2740" y="5834"/>
                    <a:pt x="2626" y="5834"/>
                  </a:cubicBezTo>
                  <a:cubicBezTo>
                    <a:pt x="2383" y="5834"/>
                    <a:pt x="2142" y="5924"/>
                    <a:pt x="2005" y="6094"/>
                  </a:cubicBezTo>
                  <a:cubicBezTo>
                    <a:pt x="1830" y="6370"/>
                    <a:pt x="1905" y="6696"/>
                    <a:pt x="2231" y="6871"/>
                  </a:cubicBezTo>
                  <a:lnTo>
                    <a:pt x="13459" y="12285"/>
                  </a:lnTo>
                  <a:lnTo>
                    <a:pt x="2782" y="7749"/>
                  </a:lnTo>
                  <a:cubicBezTo>
                    <a:pt x="2678" y="7700"/>
                    <a:pt x="2563" y="7678"/>
                    <a:pt x="2450" y="7678"/>
                  </a:cubicBezTo>
                  <a:cubicBezTo>
                    <a:pt x="2209" y="7678"/>
                    <a:pt x="1974" y="7779"/>
                    <a:pt x="1855" y="7949"/>
                  </a:cubicBezTo>
                  <a:cubicBezTo>
                    <a:pt x="1654" y="8200"/>
                    <a:pt x="1755" y="8551"/>
                    <a:pt x="2055" y="8701"/>
                  </a:cubicBezTo>
                  <a:lnTo>
                    <a:pt x="9098" y="12410"/>
                  </a:lnTo>
                  <a:lnTo>
                    <a:pt x="9098" y="12410"/>
                  </a:lnTo>
                  <a:lnTo>
                    <a:pt x="2331" y="9503"/>
                  </a:lnTo>
                  <a:cubicBezTo>
                    <a:pt x="2229" y="9464"/>
                    <a:pt x="2120" y="9444"/>
                    <a:pt x="2012" y="9444"/>
                  </a:cubicBezTo>
                  <a:cubicBezTo>
                    <a:pt x="1774" y="9444"/>
                    <a:pt x="1542" y="9539"/>
                    <a:pt x="1404" y="9728"/>
                  </a:cubicBezTo>
                  <a:cubicBezTo>
                    <a:pt x="1228" y="9979"/>
                    <a:pt x="1304" y="10305"/>
                    <a:pt x="1604" y="10480"/>
                  </a:cubicBezTo>
                  <a:lnTo>
                    <a:pt x="9374" y="14891"/>
                  </a:lnTo>
                  <a:lnTo>
                    <a:pt x="1629" y="11708"/>
                  </a:lnTo>
                  <a:cubicBezTo>
                    <a:pt x="1526" y="11668"/>
                    <a:pt x="1414" y="11649"/>
                    <a:pt x="1304" y="11649"/>
                  </a:cubicBezTo>
                  <a:cubicBezTo>
                    <a:pt x="1068" y="11649"/>
                    <a:pt x="839" y="11738"/>
                    <a:pt x="702" y="11909"/>
                  </a:cubicBezTo>
                  <a:cubicBezTo>
                    <a:pt x="502" y="12185"/>
                    <a:pt x="602" y="12510"/>
                    <a:pt x="903" y="12686"/>
                  </a:cubicBezTo>
                  <a:lnTo>
                    <a:pt x="6316" y="15744"/>
                  </a:lnTo>
                  <a:lnTo>
                    <a:pt x="1429" y="13889"/>
                  </a:lnTo>
                  <a:cubicBezTo>
                    <a:pt x="1336" y="13860"/>
                    <a:pt x="1237" y="13846"/>
                    <a:pt x="1138" y="13846"/>
                  </a:cubicBezTo>
                  <a:cubicBezTo>
                    <a:pt x="892" y="13846"/>
                    <a:pt x="652" y="13935"/>
                    <a:pt x="527" y="14114"/>
                  </a:cubicBezTo>
                  <a:cubicBezTo>
                    <a:pt x="351" y="14365"/>
                    <a:pt x="426" y="14691"/>
                    <a:pt x="702" y="14866"/>
                  </a:cubicBezTo>
                  <a:lnTo>
                    <a:pt x="3735" y="16671"/>
                  </a:lnTo>
                  <a:lnTo>
                    <a:pt x="1053" y="15744"/>
                  </a:lnTo>
                  <a:cubicBezTo>
                    <a:pt x="958" y="15707"/>
                    <a:pt x="858" y="15690"/>
                    <a:pt x="761" y="15690"/>
                  </a:cubicBezTo>
                  <a:cubicBezTo>
                    <a:pt x="525" y="15690"/>
                    <a:pt x="300" y="15792"/>
                    <a:pt x="176" y="15969"/>
                  </a:cubicBezTo>
                  <a:cubicBezTo>
                    <a:pt x="0" y="16195"/>
                    <a:pt x="50" y="16520"/>
                    <a:pt x="326" y="16696"/>
                  </a:cubicBezTo>
                  <a:lnTo>
                    <a:pt x="1454" y="17448"/>
                  </a:lnTo>
                  <a:lnTo>
                    <a:pt x="1203" y="17373"/>
                  </a:lnTo>
                  <a:cubicBezTo>
                    <a:pt x="1114" y="17343"/>
                    <a:pt x="1022" y="17328"/>
                    <a:pt x="931" y="17328"/>
                  </a:cubicBezTo>
                  <a:cubicBezTo>
                    <a:pt x="719" y="17328"/>
                    <a:pt x="517" y="17407"/>
                    <a:pt x="376" y="17548"/>
                  </a:cubicBezTo>
                  <a:cubicBezTo>
                    <a:pt x="201" y="17774"/>
                    <a:pt x="201" y="18049"/>
                    <a:pt x="401" y="18250"/>
                  </a:cubicBezTo>
                  <a:lnTo>
                    <a:pt x="1554" y="19378"/>
                  </a:lnTo>
                  <a:cubicBezTo>
                    <a:pt x="1693" y="19517"/>
                    <a:pt x="1887" y="19587"/>
                    <a:pt x="2083" y="19587"/>
                  </a:cubicBezTo>
                  <a:cubicBezTo>
                    <a:pt x="2240" y="19587"/>
                    <a:pt x="2398" y="19542"/>
                    <a:pt x="2532" y="19453"/>
                  </a:cubicBezTo>
                  <a:cubicBezTo>
                    <a:pt x="2682" y="19353"/>
                    <a:pt x="2782" y="19227"/>
                    <a:pt x="2807" y="19077"/>
                  </a:cubicBezTo>
                  <a:lnTo>
                    <a:pt x="5013" y="19754"/>
                  </a:lnTo>
                  <a:cubicBezTo>
                    <a:pt x="5088" y="19779"/>
                    <a:pt x="5188" y="19804"/>
                    <a:pt x="5264" y="19804"/>
                  </a:cubicBezTo>
                  <a:cubicBezTo>
                    <a:pt x="5514" y="19804"/>
                    <a:pt x="5740" y="19703"/>
                    <a:pt x="5865" y="19528"/>
                  </a:cubicBezTo>
                  <a:cubicBezTo>
                    <a:pt x="6040" y="19277"/>
                    <a:pt x="5990" y="18977"/>
                    <a:pt x="5715" y="18801"/>
                  </a:cubicBezTo>
                  <a:lnTo>
                    <a:pt x="5088" y="18400"/>
                  </a:lnTo>
                  <a:lnTo>
                    <a:pt x="8772" y="19678"/>
                  </a:lnTo>
                  <a:cubicBezTo>
                    <a:pt x="8867" y="19715"/>
                    <a:pt x="8967" y="19732"/>
                    <a:pt x="9065" y="19732"/>
                  </a:cubicBezTo>
                  <a:cubicBezTo>
                    <a:pt x="9303" y="19732"/>
                    <a:pt x="9533" y="19630"/>
                    <a:pt x="9675" y="19453"/>
                  </a:cubicBezTo>
                  <a:cubicBezTo>
                    <a:pt x="9850" y="19202"/>
                    <a:pt x="9775" y="18876"/>
                    <a:pt x="9474" y="18701"/>
                  </a:cubicBezTo>
                  <a:lnTo>
                    <a:pt x="7068" y="17272"/>
                  </a:lnTo>
                  <a:lnTo>
                    <a:pt x="12958" y="19478"/>
                  </a:lnTo>
                  <a:cubicBezTo>
                    <a:pt x="13060" y="19514"/>
                    <a:pt x="13165" y="19532"/>
                    <a:pt x="13266" y="19532"/>
                  </a:cubicBezTo>
                  <a:cubicBezTo>
                    <a:pt x="13511" y="19532"/>
                    <a:pt x="13736" y="19430"/>
                    <a:pt x="13860" y="19252"/>
                  </a:cubicBezTo>
                  <a:cubicBezTo>
                    <a:pt x="14061" y="19002"/>
                    <a:pt x="13960" y="18676"/>
                    <a:pt x="13660" y="18500"/>
                  </a:cubicBezTo>
                  <a:lnTo>
                    <a:pt x="9900" y="16370"/>
                  </a:lnTo>
                  <a:lnTo>
                    <a:pt x="17444" y="19478"/>
                  </a:lnTo>
                  <a:cubicBezTo>
                    <a:pt x="17546" y="19517"/>
                    <a:pt x="17655" y="19537"/>
                    <a:pt x="17763" y="19537"/>
                  </a:cubicBezTo>
                  <a:cubicBezTo>
                    <a:pt x="18001" y="19537"/>
                    <a:pt x="18234" y="19442"/>
                    <a:pt x="18371" y="19252"/>
                  </a:cubicBezTo>
                  <a:cubicBezTo>
                    <a:pt x="18547" y="19002"/>
                    <a:pt x="18472" y="18676"/>
                    <a:pt x="18171" y="18500"/>
                  </a:cubicBezTo>
                  <a:lnTo>
                    <a:pt x="11454" y="14691"/>
                  </a:lnTo>
                  <a:lnTo>
                    <a:pt x="22256" y="19302"/>
                  </a:lnTo>
                  <a:cubicBezTo>
                    <a:pt x="22361" y="19351"/>
                    <a:pt x="22475" y="19373"/>
                    <a:pt x="22589" y="19373"/>
                  </a:cubicBezTo>
                  <a:cubicBezTo>
                    <a:pt x="22829" y="19373"/>
                    <a:pt x="23064" y="19272"/>
                    <a:pt x="23183" y="19102"/>
                  </a:cubicBezTo>
                  <a:cubicBezTo>
                    <a:pt x="23384" y="18826"/>
                    <a:pt x="23284" y="18500"/>
                    <a:pt x="22958" y="18350"/>
                  </a:cubicBezTo>
                  <a:lnTo>
                    <a:pt x="15765" y="14566"/>
                  </a:lnTo>
                  <a:lnTo>
                    <a:pt x="15765" y="14566"/>
                  </a:lnTo>
                  <a:lnTo>
                    <a:pt x="24161" y="18150"/>
                  </a:lnTo>
                  <a:cubicBezTo>
                    <a:pt x="24263" y="18189"/>
                    <a:pt x="24374" y="18208"/>
                    <a:pt x="24485" y="18208"/>
                  </a:cubicBezTo>
                  <a:cubicBezTo>
                    <a:pt x="24729" y="18208"/>
                    <a:pt x="24968" y="18114"/>
                    <a:pt x="25088" y="17924"/>
                  </a:cubicBezTo>
                  <a:cubicBezTo>
                    <a:pt x="25289" y="17673"/>
                    <a:pt x="25188" y="17348"/>
                    <a:pt x="24888" y="17172"/>
                  </a:cubicBezTo>
                  <a:lnTo>
                    <a:pt x="15790" y="12210"/>
                  </a:lnTo>
                  <a:lnTo>
                    <a:pt x="15790" y="12210"/>
                  </a:lnTo>
                  <a:lnTo>
                    <a:pt x="24412" y="15969"/>
                  </a:lnTo>
                  <a:cubicBezTo>
                    <a:pt x="24516" y="16017"/>
                    <a:pt x="24628" y="16040"/>
                    <a:pt x="24739" y="16040"/>
                  </a:cubicBezTo>
                  <a:cubicBezTo>
                    <a:pt x="24974" y="16040"/>
                    <a:pt x="25203" y="15939"/>
                    <a:pt x="25339" y="15769"/>
                  </a:cubicBezTo>
                  <a:cubicBezTo>
                    <a:pt x="25539" y="15518"/>
                    <a:pt x="25439" y="15192"/>
                    <a:pt x="25138" y="15017"/>
                  </a:cubicBezTo>
                  <a:lnTo>
                    <a:pt x="16291" y="10129"/>
                  </a:lnTo>
                  <a:lnTo>
                    <a:pt x="16291" y="10129"/>
                  </a:lnTo>
                  <a:lnTo>
                    <a:pt x="23960" y="13513"/>
                  </a:lnTo>
                  <a:cubicBezTo>
                    <a:pt x="24065" y="13561"/>
                    <a:pt x="24180" y="13584"/>
                    <a:pt x="24294" y="13584"/>
                  </a:cubicBezTo>
                  <a:cubicBezTo>
                    <a:pt x="24536" y="13584"/>
                    <a:pt x="24777" y="13483"/>
                    <a:pt x="24913" y="13312"/>
                  </a:cubicBezTo>
                  <a:cubicBezTo>
                    <a:pt x="25088" y="13037"/>
                    <a:pt x="25013" y="12711"/>
                    <a:pt x="24687" y="12536"/>
                  </a:cubicBezTo>
                  <a:lnTo>
                    <a:pt x="14161" y="6972"/>
                  </a:lnTo>
                  <a:lnTo>
                    <a:pt x="14161" y="6972"/>
                  </a:lnTo>
                  <a:cubicBezTo>
                    <a:pt x="16066" y="7698"/>
                    <a:pt x="18346" y="8576"/>
                    <a:pt x="21053" y="9603"/>
                  </a:cubicBezTo>
                  <a:cubicBezTo>
                    <a:pt x="22457" y="10155"/>
                    <a:pt x="23384" y="10505"/>
                    <a:pt x="23459" y="10530"/>
                  </a:cubicBezTo>
                  <a:cubicBezTo>
                    <a:pt x="23562" y="10578"/>
                    <a:pt x="23674" y="10600"/>
                    <a:pt x="23786" y="10600"/>
                  </a:cubicBezTo>
                  <a:cubicBezTo>
                    <a:pt x="24028" y="10600"/>
                    <a:pt x="24266" y="10494"/>
                    <a:pt x="24386" y="10305"/>
                  </a:cubicBezTo>
                  <a:cubicBezTo>
                    <a:pt x="24612" y="9954"/>
                    <a:pt x="24512" y="9779"/>
                    <a:pt x="24086" y="9528"/>
                  </a:cubicBezTo>
                  <a:cubicBezTo>
                    <a:pt x="24086" y="9528"/>
                    <a:pt x="24061" y="9503"/>
                    <a:pt x="24011" y="9503"/>
                  </a:cubicBezTo>
                  <a:cubicBezTo>
                    <a:pt x="23835" y="9403"/>
                    <a:pt x="23635" y="9302"/>
                    <a:pt x="23359" y="9177"/>
                  </a:cubicBezTo>
                  <a:lnTo>
                    <a:pt x="21329" y="8200"/>
                  </a:lnTo>
                  <a:cubicBezTo>
                    <a:pt x="19675" y="7398"/>
                    <a:pt x="17419" y="6320"/>
                    <a:pt x="15188" y="5242"/>
                  </a:cubicBezTo>
                  <a:lnTo>
                    <a:pt x="14161" y="4741"/>
                  </a:lnTo>
                  <a:lnTo>
                    <a:pt x="22958" y="7473"/>
                  </a:lnTo>
                  <a:cubicBezTo>
                    <a:pt x="23045" y="7506"/>
                    <a:pt x="23138" y="7522"/>
                    <a:pt x="23230" y="7522"/>
                  </a:cubicBezTo>
                  <a:cubicBezTo>
                    <a:pt x="23482" y="7522"/>
                    <a:pt x="23732" y="7406"/>
                    <a:pt x="23860" y="7222"/>
                  </a:cubicBezTo>
                  <a:cubicBezTo>
                    <a:pt x="24011" y="6946"/>
                    <a:pt x="23885" y="6621"/>
                    <a:pt x="23584" y="6470"/>
                  </a:cubicBezTo>
                  <a:lnTo>
                    <a:pt x="19198" y="4566"/>
                  </a:lnTo>
                  <a:lnTo>
                    <a:pt x="19198" y="4566"/>
                  </a:lnTo>
                  <a:lnTo>
                    <a:pt x="22106" y="5292"/>
                  </a:lnTo>
                  <a:cubicBezTo>
                    <a:pt x="22182" y="5316"/>
                    <a:pt x="22260" y="5327"/>
                    <a:pt x="22336" y="5327"/>
                  </a:cubicBezTo>
                  <a:cubicBezTo>
                    <a:pt x="22586" y="5327"/>
                    <a:pt x="22824" y="5209"/>
                    <a:pt x="22958" y="5017"/>
                  </a:cubicBezTo>
                  <a:cubicBezTo>
                    <a:pt x="23133" y="4766"/>
                    <a:pt x="23033" y="4465"/>
                    <a:pt x="22757" y="4315"/>
                  </a:cubicBezTo>
                  <a:lnTo>
                    <a:pt x="20376" y="2911"/>
                  </a:lnTo>
                  <a:lnTo>
                    <a:pt x="21880" y="3237"/>
                  </a:lnTo>
                  <a:cubicBezTo>
                    <a:pt x="21951" y="3254"/>
                    <a:pt x="22022" y="3262"/>
                    <a:pt x="22091" y="3262"/>
                  </a:cubicBezTo>
                  <a:cubicBezTo>
                    <a:pt x="22341" y="3262"/>
                    <a:pt x="22570" y="3158"/>
                    <a:pt x="22707" y="2962"/>
                  </a:cubicBezTo>
                  <a:cubicBezTo>
                    <a:pt x="22858" y="2736"/>
                    <a:pt x="22782" y="2435"/>
                    <a:pt x="22532" y="2285"/>
                  </a:cubicBezTo>
                  <a:lnTo>
                    <a:pt x="21128" y="1307"/>
                  </a:lnTo>
                  <a:cubicBezTo>
                    <a:pt x="21329" y="1232"/>
                    <a:pt x="21504" y="1057"/>
                    <a:pt x="21529" y="856"/>
                  </a:cubicBezTo>
                  <a:cubicBezTo>
                    <a:pt x="21579" y="555"/>
                    <a:pt x="21329" y="280"/>
                    <a:pt x="20928" y="230"/>
                  </a:cubicBezTo>
                  <a:lnTo>
                    <a:pt x="18672" y="4"/>
                  </a:lnTo>
                  <a:cubicBezTo>
                    <a:pt x="18647" y="2"/>
                    <a:pt x="18621" y="1"/>
                    <a:pt x="18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57;p37">
              <a:extLst>
                <a:ext uri="{FF2B5EF4-FFF2-40B4-BE49-F238E27FC236}">
                  <a16:creationId xmlns:a16="http://schemas.microsoft.com/office/drawing/2014/main" id="{84AE8474-B2FC-4DEC-8FEB-7351870821E5}"/>
                </a:ext>
              </a:extLst>
            </p:cNvPr>
            <p:cNvSpPr/>
            <p:nvPr/>
          </p:nvSpPr>
          <p:spPr>
            <a:xfrm>
              <a:off x="1614175" y="702900"/>
              <a:ext cx="1432350" cy="1021450"/>
            </a:xfrm>
            <a:custGeom>
              <a:avLst/>
              <a:gdLst/>
              <a:ahLst/>
              <a:cxnLst/>
              <a:rect l="l" t="t" r="r" b="b"/>
              <a:pathLst>
                <a:path w="57294" h="40858" extrusionOk="0">
                  <a:moveTo>
                    <a:pt x="1379" y="6998"/>
                  </a:moveTo>
                  <a:lnTo>
                    <a:pt x="1379" y="6998"/>
                  </a:lnTo>
                  <a:cubicBezTo>
                    <a:pt x="1554" y="8026"/>
                    <a:pt x="1254" y="8803"/>
                    <a:pt x="777" y="9605"/>
                  </a:cubicBezTo>
                  <a:cubicBezTo>
                    <a:pt x="401" y="8828"/>
                    <a:pt x="677" y="7524"/>
                    <a:pt x="1379" y="6998"/>
                  </a:cubicBezTo>
                  <a:close/>
                  <a:moveTo>
                    <a:pt x="53795" y="12031"/>
                  </a:moveTo>
                  <a:cubicBezTo>
                    <a:pt x="53981" y="12031"/>
                    <a:pt x="54169" y="12057"/>
                    <a:pt x="54362" y="12111"/>
                  </a:cubicBezTo>
                  <a:cubicBezTo>
                    <a:pt x="54988" y="12286"/>
                    <a:pt x="55439" y="12662"/>
                    <a:pt x="55565" y="13314"/>
                  </a:cubicBezTo>
                  <a:cubicBezTo>
                    <a:pt x="55690" y="13966"/>
                    <a:pt x="55364" y="14442"/>
                    <a:pt x="54863" y="14818"/>
                  </a:cubicBezTo>
                  <a:cubicBezTo>
                    <a:pt x="54474" y="15100"/>
                    <a:pt x="54061" y="15246"/>
                    <a:pt x="53614" y="15246"/>
                  </a:cubicBezTo>
                  <a:cubicBezTo>
                    <a:pt x="53426" y="15246"/>
                    <a:pt x="53233" y="15220"/>
                    <a:pt x="53033" y="15169"/>
                  </a:cubicBezTo>
                  <a:cubicBezTo>
                    <a:pt x="52808" y="15118"/>
                    <a:pt x="52682" y="14993"/>
                    <a:pt x="52682" y="14768"/>
                  </a:cubicBezTo>
                  <a:cubicBezTo>
                    <a:pt x="52632" y="13966"/>
                    <a:pt x="52582" y="13189"/>
                    <a:pt x="52532" y="12387"/>
                  </a:cubicBezTo>
                  <a:cubicBezTo>
                    <a:pt x="52966" y="12161"/>
                    <a:pt x="53376" y="12031"/>
                    <a:pt x="53795" y="12031"/>
                  </a:cubicBezTo>
                  <a:close/>
                  <a:moveTo>
                    <a:pt x="35138" y="13239"/>
                  </a:moveTo>
                  <a:lnTo>
                    <a:pt x="35138" y="13239"/>
                  </a:lnTo>
                  <a:cubicBezTo>
                    <a:pt x="34687" y="15144"/>
                    <a:pt x="34662" y="16923"/>
                    <a:pt x="35214" y="18677"/>
                  </a:cubicBezTo>
                  <a:cubicBezTo>
                    <a:pt x="35062" y="18700"/>
                    <a:pt x="34950" y="18716"/>
                    <a:pt x="34861" y="18716"/>
                  </a:cubicBezTo>
                  <a:cubicBezTo>
                    <a:pt x="34658" y="18716"/>
                    <a:pt x="34584" y="18631"/>
                    <a:pt x="34462" y="18352"/>
                  </a:cubicBezTo>
                  <a:cubicBezTo>
                    <a:pt x="33860" y="16973"/>
                    <a:pt x="33710" y="15545"/>
                    <a:pt x="33986" y="14091"/>
                  </a:cubicBezTo>
                  <a:cubicBezTo>
                    <a:pt x="34036" y="13865"/>
                    <a:pt x="34161" y="13690"/>
                    <a:pt x="34387" y="13590"/>
                  </a:cubicBezTo>
                  <a:cubicBezTo>
                    <a:pt x="34587" y="13514"/>
                    <a:pt x="34788" y="13414"/>
                    <a:pt x="35138" y="13239"/>
                  </a:cubicBezTo>
                  <a:close/>
                  <a:moveTo>
                    <a:pt x="52958" y="5570"/>
                  </a:moveTo>
                  <a:cubicBezTo>
                    <a:pt x="52081" y="8151"/>
                    <a:pt x="51905" y="10732"/>
                    <a:pt x="52006" y="13339"/>
                  </a:cubicBezTo>
                  <a:cubicBezTo>
                    <a:pt x="52131" y="15920"/>
                    <a:pt x="52432" y="18502"/>
                    <a:pt x="53660" y="20933"/>
                  </a:cubicBezTo>
                  <a:cubicBezTo>
                    <a:pt x="47720" y="20231"/>
                    <a:pt x="41830" y="19555"/>
                    <a:pt x="35915" y="18853"/>
                  </a:cubicBezTo>
                  <a:cubicBezTo>
                    <a:pt x="35389" y="17449"/>
                    <a:pt x="35239" y="16021"/>
                    <a:pt x="35439" y="14567"/>
                  </a:cubicBezTo>
                  <a:cubicBezTo>
                    <a:pt x="35489" y="14166"/>
                    <a:pt x="35590" y="13815"/>
                    <a:pt x="35640" y="13414"/>
                  </a:cubicBezTo>
                  <a:cubicBezTo>
                    <a:pt x="35665" y="13088"/>
                    <a:pt x="35840" y="12888"/>
                    <a:pt x="36141" y="12763"/>
                  </a:cubicBezTo>
                  <a:cubicBezTo>
                    <a:pt x="37695" y="12061"/>
                    <a:pt x="39224" y="11359"/>
                    <a:pt x="40778" y="10657"/>
                  </a:cubicBezTo>
                  <a:cubicBezTo>
                    <a:pt x="44261" y="9053"/>
                    <a:pt x="47795" y="7575"/>
                    <a:pt x="51404" y="6221"/>
                  </a:cubicBezTo>
                  <a:cubicBezTo>
                    <a:pt x="51880" y="6046"/>
                    <a:pt x="52357" y="5820"/>
                    <a:pt x="52958" y="5570"/>
                  </a:cubicBezTo>
                  <a:close/>
                  <a:moveTo>
                    <a:pt x="54322" y="5011"/>
                  </a:moveTo>
                  <a:cubicBezTo>
                    <a:pt x="54499" y="5011"/>
                    <a:pt x="54684" y="5130"/>
                    <a:pt x="54863" y="5369"/>
                  </a:cubicBezTo>
                  <a:cubicBezTo>
                    <a:pt x="55114" y="5695"/>
                    <a:pt x="55314" y="6096"/>
                    <a:pt x="55489" y="6472"/>
                  </a:cubicBezTo>
                  <a:cubicBezTo>
                    <a:pt x="56016" y="7800"/>
                    <a:pt x="56266" y="9179"/>
                    <a:pt x="56417" y="10582"/>
                  </a:cubicBezTo>
                  <a:cubicBezTo>
                    <a:pt x="56667" y="12737"/>
                    <a:pt x="56718" y="14893"/>
                    <a:pt x="56417" y="17023"/>
                  </a:cubicBezTo>
                  <a:cubicBezTo>
                    <a:pt x="56291" y="17976"/>
                    <a:pt x="56066" y="18878"/>
                    <a:pt x="55815" y="19805"/>
                  </a:cubicBezTo>
                  <a:cubicBezTo>
                    <a:pt x="55715" y="20156"/>
                    <a:pt x="55515" y="20507"/>
                    <a:pt x="55289" y="20808"/>
                  </a:cubicBezTo>
                  <a:cubicBezTo>
                    <a:pt x="55149" y="20986"/>
                    <a:pt x="55002" y="21074"/>
                    <a:pt x="54852" y="21074"/>
                  </a:cubicBezTo>
                  <a:cubicBezTo>
                    <a:pt x="54707" y="21074"/>
                    <a:pt x="54559" y="20993"/>
                    <a:pt x="54412" y="20833"/>
                  </a:cubicBezTo>
                  <a:cubicBezTo>
                    <a:pt x="54161" y="20532"/>
                    <a:pt x="53936" y="20181"/>
                    <a:pt x="53785" y="19830"/>
                  </a:cubicBezTo>
                  <a:cubicBezTo>
                    <a:pt x="53334" y="18828"/>
                    <a:pt x="53109" y="17750"/>
                    <a:pt x="52933" y="16672"/>
                  </a:cubicBezTo>
                  <a:cubicBezTo>
                    <a:pt x="52883" y="16397"/>
                    <a:pt x="52858" y="16096"/>
                    <a:pt x="52808" y="15720"/>
                  </a:cubicBezTo>
                  <a:lnTo>
                    <a:pt x="52808" y="15720"/>
                  </a:lnTo>
                  <a:cubicBezTo>
                    <a:pt x="53081" y="15784"/>
                    <a:pt x="53337" y="15814"/>
                    <a:pt x="53582" y="15814"/>
                  </a:cubicBezTo>
                  <a:cubicBezTo>
                    <a:pt x="54011" y="15814"/>
                    <a:pt x="54405" y="15720"/>
                    <a:pt x="54788" y="15545"/>
                  </a:cubicBezTo>
                  <a:cubicBezTo>
                    <a:pt x="55840" y="15043"/>
                    <a:pt x="56392" y="13966"/>
                    <a:pt x="56066" y="12963"/>
                  </a:cubicBezTo>
                  <a:cubicBezTo>
                    <a:pt x="55815" y="12136"/>
                    <a:pt x="55013" y="11534"/>
                    <a:pt x="54061" y="11484"/>
                  </a:cubicBezTo>
                  <a:cubicBezTo>
                    <a:pt x="54009" y="11482"/>
                    <a:pt x="53958" y="11480"/>
                    <a:pt x="53906" y="11480"/>
                  </a:cubicBezTo>
                  <a:cubicBezTo>
                    <a:pt x="53481" y="11480"/>
                    <a:pt x="53052" y="11565"/>
                    <a:pt x="52582" y="11610"/>
                  </a:cubicBezTo>
                  <a:cubicBezTo>
                    <a:pt x="52582" y="11309"/>
                    <a:pt x="52582" y="11008"/>
                    <a:pt x="52582" y="10682"/>
                  </a:cubicBezTo>
                  <a:cubicBezTo>
                    <a:pt x="52657" y="9379"/>
                    <a:pt x="52783" y="8076"/>
                    <a:pt x="53184" y="6823"/>
                  </a:cubicBezTo>
                  <a:cubicBezTo>
                    <a:pt x="53334" y="6346"/>
                    <a:pt x="53535" y="5870"/>
                    <a:pt x="53785" y="5444"/>
                  </a:cubicBezTo>
                  <a:cubicBezTo>
                    <a:pt x="53943" y="5155"/>
                    <a:pt x="54128" y="5011"/>
                    <a:pt x="54322" y="5011"/>
                  </a:cubicBezTo>
                  <a:close/>
                  <a:moveTo>
                    <a:pt x="40303" y="22173"/>
                  </a:moveTo>
                  <a:cubicBezTo>
                    <a:pt x="40412" y="22173"/>
                    <a:pt x="40529" y="22195"/>
                    <a:pt x="40652" y="22236"/>
                  </a:cubicBezTo>
                  <a:cubicBezTo>
                    <a:pt x="40953" y="22362"/>
                    <a:pt x="41053" y="22537"/>
                    <a:pt x="41128" y="22913"/>
                  </a:cubicBezTo>
                  <a:cubicBezTo>
                    <a:pt x="40978" y="23314"/>
                    <a:pt x="40853" y="23715"/>
                    <a:pt x="40702" y="24091"/>
                  </a:cubicBezTo>
                  <a:cubicBezTo>
                    <a:pt x="40577" y="24321"/>
                    <a:pt x="40364" y="24429"/>
                    <a:pt x="40121" y="24429"/>
                  </a:cubicBezTo>
                  <a:cubicBezTo>
                    <a:pt x="40074" y="24429"/>
                    <a:pt x="40025" y="24425"/>
                    <a:pt x="39976" y="24417"/>
                  </a:cubicBezTo>
                  <a:cubicBezTo>
                    <a:pt x="39650" y="24367"/>
                    <a:pt x="39499" y="24141"/>
                    <a:pt x="39449" y="23840"/>
                  </a:cubicBezTo>
                  <a:cubicBezTo>
                    <a:pt x="39374" y="23364"/>
                    <a:pt x="39449" y="22888"/>
                    <a:pt x="39750" y="22487"/>
                  </a:cubicBezTo>
                  <a:cubicBezTo>
                    <a:pt x="39885" y="22268"/>
                    <a:pt x="40077" y="22173"/>
                    <a:pt x="40303" y="22173"/>
                  </a:cubicBezTo>
                  <a:close/>
                  <a:moveTo>
                    <a:pt x="38447" y="19730"/>
                  </a:moveTo>
                  <a:cubicBezTo>
                    <a:pt x="38973" y="19805"/>
                    <a:pt x="39374" y="19855"/>
                    <a:pt x="39875" y="19905"/>
                  </a:cubicBezTo>
                  <a:cubicBezTo>
                    <a:pt x="39850" y="20457"/>
                    <a:pt x="39825" y="20958"/>
                    <a:pt x="39800" y="21484"/>
                  </a:cubicBezTo>
                  <a:cubicBezTo>
                    <a:pt x="39775" y="21610"/>
                    <a:pt x="39675" y="21785"/>
                    <a:pt x="39550" y="21860"/>
                  </a:cubicBezTo>
                  <a:cubicBezTo>
                    <a:pt x="38948" y="22437"/>
                    <a:pt x="38798" y="23139"/>
                    <a:pt x="38898" y="23915"/>
                  </a:cubicBezTo>
                  <a:cubicBezTo>
                    <a:pt x="38948" y="24191"/>
                    <a:pt x="39123" y="24492"/>
                    <a:pt x="39324" y="24692"/>
                  </a:cubicBezTo>
                  <a:cubicBezTo>
                    <a:pt x="39600" y="24943"/>
                    <a:pt x="39675" y="25194"/>
                    <a:pt x="39600" y="25520"/>
                  </a:cubicBezTo>
                  <a:cubicBezTo>
                    <a:pt x="39550" y="25720"/>
                    <a:pt x="39524" y="25921"/>
                    <a:pt x="39474" y="26121"/>
                  </a:cubicBezTo>
                  <a:cubicBezTo>
                    <a:pt x="39249" y="26227"/>
                    <a:pt x="39024" y="26256"/>
                    <a:pt x="38787" y="26256"/>
                  </a:cubicBezTo>
                  <a:cubicBezTo>
                    <a:pt x="38576" y="26256"/>
                    <a:pt x="38357" y="26233"/>
                    <a:pt x="38121" y="26221"/>
                  </a:cubicBezTo>
                  <a:cubicBezTo>
                    <a:pt x="37920" y="24066"/>
                    <a:pt x="38196" y="21961"/>
                    <a:pt x="38447" y="19730"/>
                  </a:cubicBezTo>
                  <a:close/>
                  <a:moveTo>
                    <a:pt x="17892" y="0"/>
                  </a:moveTo>
                  <a:cubicBezTo>
                    <a:pt x="16267" y="0"/>
                    <a:pt x="14604" y="314"/>
                    <a:pt x="12983" y="983"/>
                  </a:cubicBezTo>
                  <a:cubicBezTo>
                    <a:pt x="12858" y="1033"/>
                    <a:pt x="12757" y="1083"/>
                    <a:pt x="12657" y="1133"/>
                  </a:cubicBezTo>
                  <a:cubicBezTo>
                    <a:pt x="12507" y="1234"/>
                    <a:pt x="12356" y="1359"/>
                    <a:pt x="12507" y="1534"/>
                  </a:cubicBezTo>
                  <a:cubicBezTo>
                    <a:pt x="12569" y="1596"/>
                    <a:pt x="12698" y="1641"/>
                    <a:pt x="12826" y="1641"/>
                  </a:cubicBezTo>
                  <a:cubicBezTo>
                    <a:pt x="12854" y="1641"/>
                    <a:pt x="12881" y="1639"/>
                    <a:pt x="12908" y="1635"/>
                  </a:cubicBezTo>
                  <a:cubicBezTo>
                    <a:pt x="13058" y="1610"/>
                    <a:pt x="13209" y="1534"/>
                    <a:pt x="13359" y="1459"/>
                  </a:cubicBezTo>
                  <a:cubicBezTo>
                    <a:pt x="14832" y="889"/>
                    <a:pt x="16345" y="588"/>
                    <a:pt x="17889" y="588"/>
                  </a:cubicBezTo>
                  <a:cubicBezTo>
                    <a:pt x="18447" y="588"/>
                    <a:pt x="19009" y="628"/>
                    <a:pt x="19574" y="707"/>
                  </a:cubicBezTo>
                  <a:cubicBezTo>
                    <a:pt x="26291" y="1660"/>
                    <a:pt x="30953" y="8026"/>
                    <a:pt x="29825" y="14717"/>
                  </a:cubicBezTo>
                  <a:cubicBezTo>
                    <a:pt x="28803" y="20681"/>
                    <a:pt x="23635" y="24817"/>
                    <a:pt x="17876" y="24817"/>
                  </a:cubicBezTo>
                  <a:cubicBezTo>
                    <a:pt x="16859" y="24817"/>
                    <a:pt x="15822" y="24688"/>
                    <a:pt x="14787" y="24417"/>
                  </a:cubicBezTo>
                  <a:cubicBezTo>
                    <a:pt x="9499" y="23038"/>
                    <a:pt x="5790" y="18226"/>
                    <a:pt x="5765" y="12763"/>
                  </a:cubicBezTo>
                  <a:cubicBezTo>
                    <a:pt x="5765" y="9855"/>
                    <a:pt x="6692" y="7274"/>
                    <a:pt x="8522" y="5018"/>
                  </a:cubicBezTo>
                  <a:cubicBezTo>
                    <a:pt x="8622" y="4893"/>
                    <a:pt x="8722" y="4768"/>
                    <a:pt x="8797" y="4617"/>
                  </a:cubicBezTo>
                  <a:cubicBezTo>
                    <a:pt x="8823" y="4542"/>
                    <a:pt x="8797" y="4367"/>
                    <a:pt x="8722" y="4316"/>
                  </a:cubicBezTo>
                  <a:cubicBezTo>
                    <a:pt x="8681" y="4275"/>
                    <a:pt x="8609" y="4256"/>
                    <a:pt x="8540" y="4256"/>
                  </a:cubicBezTo>
                  <a:cubicBezTo>
                    <a:pt x="8484" y="4256"/>
                    <a:pt x="8430" y="4269"/>
                    <a:pt x="8396" y="4291"/>
                  </a:cubicBezTo>
                  <a:cubicBezTo>
                    <a:pt x="8271" y="4367"/>
                    <a:pt x="8171" y="4517"/>
                    <a:pt x="8071" y="4617"/>
                  </a:cubicBezTo>
                  <a:cubicBezTo>
                    <a:pt x="6341" y="6722"/>
                    <a:pt x="5339" y="9128"/>
                    <a:pt x="5214" y="11810"/>
                  </a:cubicBezTo>
                  <a:cubicBezTo>
                    <a:pt x="4963" y="16572"/>
                    <a:pt x="6818" y="20382"/>
                    <a:pt x="10702" y="23189"/>
                  </a:cubicBezTo>
                  <a:cubicBezTo>
                    <a:pt x="10853" y="23289"/>
                    <a:pt x="11028" y="23414"/>
                    <a:pt x="11178" y="23514"/>
                  </a:cubicBezTo>
                  <a:cubicBezTo>
                    <a:pt x="10602" y="24768"/>
                    <a:pt x="10051" y="25996"/>
                    <a:pt x="9474" y="27249"/>
                  </a:cubicBezTo>
                  <a:cubicBezTo>
                    <a:pt x="9299" y="27174"/>
                    <a:pt x="9123" y="27098"/>
                    <a:pt x="8973" y="27023"/>
                  </a:cubicBezTo>
                  <a:cubicBezTo>
                    <a:pt x="7319" y="26171"/>
                    <a:pt x="5940" y="24968"/>
                    <a:pt x="4813" y="23489"/>
                  </a:cubicBezTo>
                  <a:cubicBezTo>
                    <a:pt x="2005" y="19780"/>
                    <a:pt x="853" y="15570"/>
                    <a:pt x="953" y="10983"/>
                  </a:cubicBezTo>
                  <a:cubicBezTo>
                    <a:pt x="953" y="10632"/>
                    <a:pt x="1053" y="10281"/>
                    <a:pt x="1254" y="9956"/>
                  </a:cubicBezTo>
                  <a:cubicBezTo>
                    <a:pt x="1604" y="9379"/>
                    <a:pt x="1905" y="8753"/>
                    <a:pt x="1980" y="8051"/>
                  </a:cubicBezTo>
                  <a:cubicBezTo>
                    <a:pt x="2005" y="7725"/>
                    <a:pt x="2056" y="7374"/>
                    <a:pt x="1980" y="7048"/>
                  </a:cubicBezTo>
                  <a:cubicBezTo>
                    <a:pt x="1902" y="6654"/>
                    <a:pt x="1655" y="6439"/>
                    <a:pt x="1370" y="6439"/>
                  </a:cubicBezTo>
                  <a:cubicBezTo>
                    <a:pt x="1202" y="6439"/>
                    <a:pt x="1020" y="6514"/>
                    <a:pt x="853" y="6672"/>
                  </a:cubicBezTo>
                  <a:cubicBezTo>
                    <a:pt x="627" y="6873"/>
                    <a:pt x="427" y="7148"/>
                    <a:pt x="326" y="7449"/>
                  </a:cubicBezTo>
                  <a:cubicBezTo>
                    <a:pt x="0" y="8251"/>
                    <a:pt x="26" y="9103"/>
                    <a:pt x="201" y="9956"/>
                  </a:cubicBezTo>
                  <a:cubicBezTo>
                    <a:pt x="276" y="10281"/>
                    <a:pt x="351" y="10607"/>
                    <a:pt x="351" y="10958"/>
                  </a:cubicBezTo>
                  <a:cubicBezTo>
                    <a:pt x="401" y="11785"/>
                    <a:pt x="376" y="12637"/>
                    <a:pt x="452" y="13489"/>
                  </a:cubicBezTo>
                  <a:cubicBezTo>
                    <a:pt x="702" y="16447"/>
                    <a:pt x="1529" y="19254"/>
                    <a:pt x="3033" y="21835"/>
                  </a:cubicBezTo>
                  <a:cubicBezTo>
                    <a:pt x="4487" y="24367"/>
                    <a:pt x="6417" y="26422"/>
                    <a:pt x="9098" y="27725"/>
                  </a:cubicBezTo>
                  <a:cubicBezTo>
                    <a:pt x="9148" y="27750"/>
                    <a:pt x="9224" y="27800"/>
                    <a:pt x="9324" y="27875"/>
                  </a:cubicBezTo>
                  <a:cubicBezTo>
                    <a:pt x="9224" y="28276"/>
                    <a:pt x="9123" y="28652"/>
                    <a:pt x="8998" y="29028"/>
                  </a:cubicBezTo>
                  <a:cubicBezTo>
                    <a:pt x="7945" y="32261"/>
                    <a:pt x="7494" y="35570"/>
                    <a:pt x="7269" y="38953"/>
                  </a:cubicBezTo>
                  <a:cubicBezTo>
                    <a:pt x="7244" y="39329"/>
                    <a:pt x="7294" y="39755"/>
                    <a:pt x="7319" y="40156"/>
                  </a:cubicBezTo>
                  <a:cubicBezTo>
                    <a:pt x="7342" y="40317"/>
                    <a:pt x="7427" y="40435"/>
                    <a:pt x="7595" y="40435"/>
                  </a:cubicBezTo>
                  <a:cubicBezTo>
                    <a:pt x="7611" y="40435"/>
                    <a:pt x="7627" y="40434"/>
                    <a:pt x="7645" y="40432"/>
                  </a:cubicBezTo>
                  <a:cubicBezTo>
                    <a:pt x="7820" y="40407"/>
                    <a:pt x="7870" y="40256"/>
                    <a:pt x="7870" y="40081"/>
                  </a:cubicBezTo>
                  <a:cubicBezTo>
                    <a:pt x="7870" y="39705"/>
                    <a:pt x="7820" y="39329"/>
                    <a:pt x="7845" y="38928"/>
                  </a:cubicBezTo>
                  <a:cubicBezTo>
                    <a:pt x="7970" y="37525"/>
                    <a:pt x="8096" y="36121"/>
                    <a:pt x="8271" y="34743"/>
                  </a:cubicBezTo>
                  <a:cubicBezTo>
                    <a:pt x="8597" y="32387"/>
                    <a:pt x="9198" y="30106"/>
                    <a:pt x="9950" y="27875"/>
                  </a:cubicBezTo>
                  <a:cubicBezTo>
                    <a:pt x="10376" y="26647"/>
                    <a:pt x="10928" y="25469"/>
                    <a:pt x="11454" y="24266"/>
                  </a:cubicBezTo>
                  <a:cubicBezTo>
                    <a:pt x="11504" y="24091"/>
                    <a:pt x="11630" y="23966"/>
                    <a:pt x="11680" y="23865"/>
                  </a:cubicBezTo>
                  <a:cubicBezTo>
                    <a:pt x="13900" y="24886"/>
                    <a:pt x="16018" y="25396"/>
                    <a:pt x="18045" y="25396"/>
                  </a:cubicBezTo>
                  <a:cubicBezTo>
                    <a:pt x="21439" y="25396"/>
                    <a:pt x="24575" y="23965"/>
                    <a:pt x="27494" y="21108"/>
                  </a:cubicBezTo>
                  <a:cubicBezTo>
                    <a:pt x="27895" y="21860"/>
                    <a:pt x="28271" y="22537"/>
                    <a:pt x="28622" y="23239"/>
                  </a:cubicBezTo>
                  <a:cubicBezTo>
                    <a:pt x="29925" y="26021"/>
                    <a:pt x="30727" y="28978"/>
                    <a:pt x="31279" y="31986"/>
                  </a:cubicBezTo>
                  <a:cubicBezTo>
                    <a:pt x="31780" y="34743"/>
                    <a:pt x="32081" y="37500"/>
                    <a:pt x="31780" y="40282"/>
                  </a:cubicBezTo>
                  <a:cubicBezTo>
                    <a:pt x="31780" y="40382"/>
                    <a:pt x="31755" y="40507"/>
                    <a:pt x="31780" y="40582"/>
                  </a:cubicBezTo>
                  <a:cubicBezTo>
                    <a:pt x="31830" y="40683"/>
                    <a:pt x="31930" y="40858"/>
                    <a:pt x="32031" y="40858"/>
                  </a:cubicBezTo>
                  <a:cubicBezTo>
                    <a:pt x="32131" y="40858"/>
                    <a:pt x="32256" y="40733"/>
                    <a:pt x="32306" y="40632"/>
                  </a:cubicBezTo>
                  <a:cubicBezTo>
                    <a:pt x="32357" y="40557"/>
                    <a:pt x="32357" y="40432"/>
                    <a:pt x="32357" y="40332"/>
                  </a:cubicBezTo>
                  <a:cubicBezTo>
                    <a:pt x="32407" y="39680"/>
                    <a:pt x="32482" y="39053"/>
                    <a:pt x="32482" y="38402"/>
                  </a:cubicBezTo>
                  <a:cubicBezTo>
                    <a:pt x="32482" y="35094"/>
                    <a:pt x="31956" y="31860"/>
                    <a:pt x="31154" y="28677"/>
                  </a:cubicBezTo>
                  <a:cubicBezTo>
                    <a:pt x="31128" y="28552"/>
                    <a:pt x="31103" y="28427"/>
                    <a:pt x="31078" y="28226"/>
                  </a:cubicBezTo>
                  <a:lnTo>
                    <a:pt x="31078" y="28226"/>
                  </a:lnTo>
                  <a:cubicBezTo>
                    <a:pt x="31630" y="28878"/>
                    <a:pt x="32106" y="29429"/>
                    <a:pt x="32632" y="29981"/>
                  </a:cubicBezTo>
                  <a:cubicBezTo>
                    <a:pt x="33334" y="30733"/>
                    <a:pt x="34136" y="31359"/>
                    <a:pt x="35113" y="31735"/>
                  </a:cubicBezTo>
                  <a:cubicBezTo>
                    <a:pt x="35396" y="31847"/>
                    <a:pt x="35673" y="31902"/>
                    <a:pt x="35941" y="31902"/>
                  </a:cubicBezTo>
                  <a:cubicBezTo>
                    <a:pt x="36454" y="31902"/>
                    <a:pt x="36932" y="31696"/>
                    <a:pt x="37344" y="31284"/>
                  </a:cubicBezTo>
                  <a:cubicBezTo>
                    <a:pt x="37670" y="30958"/>
                    <a:pt x="37996" y="30607"/>
                    <a:pt x="38221" y="30231"/>
                  </a:cubicBezTo>
                  <a:cubicBezTo>
                    <a:pt x="39149" y="28677"/>
                    <a:pt x="40076" y="27149"/>
                    <a:pt x="40377" y="25344"/>
                  </a:cubicBezTo>
                  <a:cubicBezTo>
                    <a:pt x="40402" y="25194"/>
                    <a:pt x="40477" y="24993"/>
                    <a:pt x="40602" y="24943"/>
                  </a:cubicBezTo>
                  <a:cubicBezTo>
                    <a:pt x="41379" y="24492"/>
                    <a:pt x="41580" y="23715"/>
                    <a:pt x="41655" y="22938"/>
                  </a:cubicBezTo>
                  <a:cubicBezTo>
                    <a:pt x="41730" y="22136"/>
                    <a:pt x="41379" y="21835"/>
                    <a:pt x="40828" y="21710"/>
                  </a:cubicBezTo>
                  <a:cubicBezTo>
                    <a:pt x="40677" y="21685"/>
                    <a:pt x="40552" y="21635"/>
                    <a:pt x="40402" y="21560"/>
                  </a:cubicBezTo>
                  <a:cubicBezTo>
                    <a:pt x="40402" y="21033"/>
                    <a:pt x="40301" y="20507"/>
                    <a:pt x="40527" y="19981"/>
                  </a:cubicBezTo>
                  <a:cubicBezTo>
                    <a:pt x="40652" y="20006"/>
                    <a:pt x="40753" y="20006"/>
                    <a:pt x="40853" y="20006"/>
                  </a:cubicBezTo>
                  <a:cubicBezTo>
                    <a:pt x="42006" y="20131"/>
                    <a:pt x="43159" y="20281"/>
                    <a:pt x="44311" y="20432"/>
                  </a:cubicBezTo>
                  <a:cubicBezTo>
                    <a:pt x="47745" y="20833"/>
                    <a:pt x="51154" y="21209"/>
                    <a:pt x="54587" y="21635"/>
                  </a:cubicBezTo>
                  <a:cubicBezTo>
                    <a:pt x="54650" y="21642"/>
                    <a:pt x="54711" y="21645"/>
                    <a:pt x="54772" y="21645"/>
                  </a:cubicBezTo>
                  <a:cubicBezTo>
                    <a:pt x="55147" y="21645"/>
                    <a:pt x="55474" y="21507"/>
                    <a:pt x="55690" y="21184"/>
                  </a:cubicBezTo>
                  <a:cubicBezTo>
                    <a:pt x="55941" y="20858"/>
                    <a:pt x="56166" y="20482"/>
                    <a:pt x="56317" y="20106"/>
                  </a:cubicBezTo>
                  <a:cubicBezTo>
                    <a:pt x="56743" y="19053"/>
                    <a:pt x="56918" y="17925"/>
                    <a:pt x="57043" y="16798"/>
                  </a:cubicBezTo>
                  <a:cubicBezTo>
                    <a:pt x="57294" y="14492"/>
                    <a:pt x="57219" y="12186"/>
                    <a:pt x="56918" y="9880"/>
                  </a:cubicBezTo>
                  <a:cubicBezTo>
                    <a:pt x="56718" y="8577"/>
                    <a:pt x="56492" y="7274"/>
                    <a:pt x="55941" y="6096"/>
                  </a:cubicBezTo>
                  <a:cubicBezTo>
                    <a:pt x="55715" y="5620"/>
                    <a:pt x="55414" y="5169"/>
                    <a:pt x="55088" y="4768"/>
                  </a:cubicBezTo>
                  <a:cubicBezTo>
                    <a:pt x="54908" y="4537"/>
                    <a:pt x="54651" y="4426"/>
                    <a:pt x="54376" y="4426"/>
                  </a:cubicBezTo>
                  <a:cubicBezTo>
                    <a:pt x="54232" y="4426"/>
                    <a:pt x="54082" y="4457"/>
                    <a:pt x="53936" y="4517"/>
                  </a:cubicBezTo>
                  <a:cubicBezTo>
                    <a:pt x="52657" y="5043"/>
                    <a:pt x="51379" y="5595"/>
                    <a:pt x="50076" y="6096"/>
                  </a:cubicBezTo>
                  <a:cubicBezTo>
                    <a:pt x="45489" y="7875"/>
                    <a:pt x="40978" y="9905"/>
                    <a:pt x="36517" y="11986"/>
                  </a:cubicBezTo>
                  <a:cubicBezTo>
                    <a:pt x="35640" y="12387"/>
                    <a:pt x="34788" y="12838"/>
                    <a:pt x="33910" y="13264"/>
                  </a:cubicBezTo>
                  <a:cubicBezTo>
                    <a:pt x="33635" y="13414"/>
                    <a:pt x="33484" y="13615"/>
                    <a:pt x="33459" y="13915"/>
                  </a:cubicBezTo>
                  <a:cubicBezTo>
                    <a:pt x="33409" y="14342"/>
                    <a:pt x="33309" y="14768"/>
                    <a:pt x="33309" y="15169"/>
                  </a:cubicBezTo>
                  <a:cubicBezTo>
                    <a:pt x="33259" y="16372"/>
                    <a:pt x="33434" y="17499"/>
                    <a:pt x="33935" y="18602"/>
                  </a:cubicBezTo>
                  <a:cubicBezTo>
                    <a:pt x="34161" y="19053"/>
                    <a:pt x="34437" y="19329"/>
                    <a:pt x="34988" y="19354"/>
                  </a:cubicBezTo>
                  <a:cubicBezTo>
                    <a:pt x="35489" y="19354"/>
                    <a:pt x="35991" y="19429"/>
                    <a:pt x="36492" y="19504"/>
                  </a:cubicBezTo>
                  <a:cubicBezTo>
                    <a:pt x="36943" y="19555"/>
                    <a:pt x="37419" y="19630"/>
                    <a:pt x="37895" y="19680"/>
                  </a:cubicBezTo>
                  <a:cubicBezTo>
                    <a:pt x="37770" y="21033"/>
                    <a:pt x="37620" y="22286"/>
                    <a:pt x="37519" y="23540"/>
                  </a:cubicBezTo>
                  <a:cubicBezTo>
                    <a:pt x="37469" y="24392"/>
                    <a:pt x="37469" y="25244"/>
                    <a:pt x="37519" y="26071"/>
                  </a:cubicBezTo>
                  <a:cubicBezTo>
                    <a:pt x="37545" y="26748"/>
                    <a:pt x="37695" y="26823"/>
                    <a:pt x="38347" y="26848"/>
                  </a:cubicBezTo>
                  <a:lnTo>
                    <a:pt x="39424" y="26848"/>
                  </a:lnTo>
                  <a:cubicBezTo>
                    <a:pt x="39073" y="27525"/>
                    <a:pt x="38773" y="28151"/>
                    <a:pt x="38447" y="28728"/>
                  </a:cubicBezTo>
                  <a:cubicBezTo>
                    <a:pt x="38071" y="29354"/>
                    <a:pt x="37695" y="29981"/>
                    <a:pt x="37244" y="30557"/>
                  </a:cubicBezTo>
                  <a:cubicBezTo>
                    <a:pt x="36823" y="31083"/>
                    <a:pt x="36412" y="31329"/>
                    <a:pt x="35934" y="31329"/>
                  </a:cubicBezTo>
                  <a:cubicBezTo>
                    <a:pt x="35614" y="31329"/>
                    <a:pt x="35265" y="31219"/>
                    <a:pt x="34863" y="31008"/>
                  </a:cubicBezTo>
                  <a:cubicBezTo>
                    <a:pt x="34763" y="30958"/>
                    <a:pt x="34662" y="30883"/>
                    <a:pt x="34562" y="30808"/>
                  </a:cubicBezTo>
                  <a:cubicBezTo>
                    <a:pt x="33409" y="30131"/>
                    <a:pt x="32557" y="29129"/>
                    <a:pt x="31755" y="28101"/>
                  </a:cubicBezTo>
                  <a:cubicBezTo>
                    <a:pt x="30978" y="27073"/>
                    <a:pt x="30326" y="26021"/>
                    <a:pt x="29900" y="24793"/>
                  </a:cubicBezTo>
                  <a:cubicBezTo>
                    <a:pt x="29374" y="23339"/>
                    <a:pt x="28697" y="21936"/>
                    <a:pt x="27820" y="20607"/>
                  </a:cubicBezTo>
                  <a:cubicBezTo>
                    <a:pt x="27920" y="20482"/>
                    <a:pt x="27971" y="20382"/>
                    <a:pt x="28046" y="20281"/>
                  </a:cubicBezTo>
                  <a:cubicBezTo>
                    <a:pt x="30226" y="17274"/>
                    <a:pt x="31028" y="13915"/>
                    <a:pt x="30326" y="10281"/>
                  </a:cubicBezTo>
                  <a:cubicBezTo>
                    <a:pt x="29129" y="4081"/>
                    <a:pt x="23754" y="0"/>
                    <a:pt x="17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58;p37">
              <a:extLst>
                <a:ext uri="{FF2B5EF4-FFF2-40B4-BE49-F238E27FC236}">
                  <a16:creationId xmlns:a16="http://schemas.microsoft.com/office/drawing/2014/main" id="{631597DC-CB98-43D1-98A2-5512CA7DDD9B}"/>
                </a:ext>
              </a:extLst>
            </p:cNvPr>
            <p:cNvSpPr/>
            <p:nvPr/>
          </p:nvSpPr>
          <p:spPr>
            <a:xfrm>
              <a:off x="2095375" y="1002525"/>
              <a:ext cx="205550" cy="135725"/>
            </a:xfrm>
            <a:custGeom>
              <a:avLst/>
              <a:gdLst/>
              <a:ahLst/>
              <a:cxnLst/>
              <a:rect l="l" t="t" r="r" b="b"/>
              <a:pathLst>
                <a:path w="8222" h="5429" extrusionOk="0">
                  <a:moveTo>
                    <a:pt x="7520" y="1028"/>
                  </a:moveTo>
                  <a:lnTo>
                    <a:pt x="7520" y="1028"/>
                  </a:lnTo>
                  <a:cubicBezTo>
                    <a:pt x="7895" y="2532"/>
                    <a:pt x="6993" y="4637"/>
                    <a:pt x="4988" y="4813"/>
                  </a:cubicBezTo>
                  <a:cubicBezTo>
                    <a:pt x="4844" y="4828"/>
                    <a:pt x="4703" y="4835"/>
                    <a:pt x="4564" y="4835"/>
                  </a:cubicBezTo>
                  <a:cubicBezTo>
                    <a:pt x="3302" y="4835"/>
                    <a:pt x="2255" y="4235"/>
                    <a:pt x="1329" y="3309"/>
                  </a:cubicBezTo>
                  <a:lnTo>
                    <a:pt x="1329" y="3309"/>
                  </a:lnTo>
                  <a:cubicBezTo>
                    <a:pt x="1676" y="3344"/>
                    <a:pt x="2017" y="3363"/>
                    <a:pt x="2350" y="3363"/>
                  </a:cubicBezTo>
                  <a:cubicBezTo>
                    <a:pt x="4371" y="3363"/>
                    <a:pt x="6121" y="2685"/>
                    <a:pt x="7520" y="1028"/>
                  </a:cubicBezTo>
                  <a:close/>
                  <a:moveTo>
                    <a:pt x="7645" y="1"/>
                  </a:moveTo>
                  <a:cubicBezTo>
                    <a:pt x="7570" y="1"/>
                    <a:pt x="7394" y="151"/>
                    <a:pt x="7319" y="276"/>
                  </a:cubicBezTo>
                  <a:cubicBezTo>
                    <a:pt x="6191" y="2006"/>
                    <a:pt x="4537" y="2707"/>
                    <a:pt x="2532" y="2758"/>
                  </a:cubicBezTo>
                  <a:cubicBezTo>
                    <a:pt x="2485" y="2759"/>
                    <a:pt x="2439" y="2760"/>
                    <a:pt x="2393" y="2760"/>
                  </a:cubicBezTo>
                  <a:cubicBezTo>
                    <a:pt x="1715" y="2760"/>
                    <a:pt x="1060" y="2593"/>
                    <a:pt x="427" y="2382"/>
                  </a:cubicBezTo>
                  <a:cubicBezTo>
                    <a:pt x="402" y="2372"/>
                    <a:pt x="376" y="2368"/>
                    <a:pt x="348" y="2368"/>
                  </a:cubicBezTo>
                  <a:cubicBezTo>
                    <a:pt x="235" y="2368"/>
                    <a:pt x="102" y="2437"/>
                    <a:pt x="1" y="2457"/>
                  </a:cubicBezTo>
                  <a:cubicBezTo>
                    <a:pt x="26" y="2582"/>
                    <a:pt x="1" y="2732"/>
                    <a:pt x="76" y="2833"/>
                  </a:cubicBezTo>
                  <a:cubicBezTo>
                    <a:pt x="928" y="4011"/>
                    <a:pt x="2031" y="4863"/>
                    <a:pt x="3434" y="5264"/>
                  </a:cubicBezTo>
                  <a:cubicBezTo>
                    <a:pt x="3836" y="5375"/>
                    <a:pt x="4228" y="5429"/>
                    <a:pt x="4605" y="5429"/>
                  </a:cubicBezTo>
                  <a:cubicBezTo>
                    <a:pt x="6346" y="5429"/>
                    <a:pt x="7750" y="4286"/>
                    <a:pt x="8121" y="2432"/>
                  </a:cubicBezTo>
                  <a:cubicBezTo>
                    <a:pt x="8171" y="2131"/>
                    <a:pt x="8196" y="1830"/>
                    <a:pt x="8221" y="1555"/>
                  </a:cubicBezTo>
                  <a:cubicBezTo>
                    <a:pt x="8196" y="1229"/>
                    <a:pt x="8171" y="928"/>
                    <a:pt x="8121" y="627"/>
                  </a:cubicBezTo>
                  <a:cubicBezTo>
                    <a:pt x="8121" y="527"/>
                    <a:pt x="8096" y="402"/>
                    <a:pt x="8046" y="326"/>
                  </a:cubicBezTo>
                  <a:cubicBezTo>
                    <a:pt x="7946" y="201"/>
                    <a:pt x="7795" y="5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59;p37">
              <a:extLst>
                <a:ext uri="{FF2B5EF4-FFF2-40B4-BE49-F238E27FC236}">
                  <a16:creationId xmlns:a16="http://schemas.microsoft.com/office/drawing/2014/main" id="{CEEEEC8F-99EE-4A3C-84C0-709E1C9E59E3}"/>
                </a:ext>
              </a:extLst>
            </p:cNvPr>
            <p:cNvSpPr/>
            <p:nvPr/>
          </p:nvSpPr>
          <p:spPr>
            <a:xfrm>
              <a:off x="3077225" y="862500"/>
              <a:ext cx="109675" cy="69250"/>
            </a:xfrm>
            <a:custGeom>
              <a:avLst/>
              <a:gdLst/>
              <a:ahLst/>
              <a:cxnLst/>
              <a:rect l="l" t="t" r="r" b="b"/>
              <a:pathLst>
                <a:path w="4387" h="2770" extrusionOk="0">
                  <a:moveTo>
                    <a:pt x="4014" y="1"/>
                  </a:moveTo>
                  <a:cubicBezTo>
                    <a:pt x="3891" y="1"/>
                    <a:pt x="3754" y="78"/>
                    <a:pt x="3634" y="138"/>
                  </a:cubicBezTo>
                  <a:cubicBezTo>
                    <a:pt x="3609" y="163"/>
                    <a:pt x="3559" y="163"/>
                    <a:pt x="3534" y="188"/>
                  </a:cubicBezTo>
                  <a:cubicBezTo>
                    <a:pt x="2506" y="815"/>
                    <a:pt x="1479" y="1466"/>
                    <a:pt x="451" y="2093"/>
                  </a:cubicBezTo>
                  <a:cubicBezTo>
                    <a:pt x="326" y="2168"/>
                    <a:pt x="201" y="2293"/>
                    <a:pt x="100" y="2419"/>
                  </a:cubicBezTo>
                  <a:cubicBezTo>
                    <a:pt x="0" y="2544"/>
                    <a:pt x="125" y="2770"/>
                    <a:pt x="351" y="2770"/>
                  </a:cubicBezTo>
                  <a:cubicBezTo>
                    <a:pt x="426" y="2719"/>
                    <a:pt x="551" y="2644"/>
                    <a:pt x="677" y="2569"/>
                  </a:cubicBezTo>
                  <a:cubicBezTo>
                    <a:pt x="1754" y="1917"/>
                    <a:pt x="2832" y="1266"/>
                    <a:pt x="3935" y="614"/>
                  </a:cubicBezTo>
                  <a:cubicBezTo>
                    <a:pt x="4110" y="514"/>
                    <a:pt x="4386" y="439"/>
                    <a:pt x="4236" y="138"/>
                  </a:cubicBezTo>
                  <a:cubicBezTo>
                    <a:pt x="4175" y="37"/>
                    <a:pt x="4098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60;p37">
              <a:extLst>
                <a:ext uri="{FF2B5EF4-FFF2-40B4-BE49-F238E27FC236}">
                  <a16:creationId xmlns:a16="http://schemas.microsoft.com/office/drawing/2014/main" id="{9A6D482E-0536-4D9C-9DFB-E7B114981749}"/>
                </a:ext>
              </a:extLst>
            </p:cNvPr>
            <p:cNvSpPr/>
            <p:nvPr/>
          </p:nvSpPr>
          <p:spPr>
            <a:xfrm>
              <a:off x="2046500" y="987500"/>
              <a:ext cx="40125" cy="45775"/>
            </a:xfrm>
            <a:custGeom>
              <a:avLst/>
              <a:gdLst/>
              <a:ahLst/>
              <a:cxnLst/>
              <a:rect l="l" t="t" r="r" b="b"/>
              <a:pathLst>
                <a:path w="1605" h="1831" extrusionOk="0">
                  <a:moveTo>
                    <a:pt x="803" y="0"/>
                  </a:moveTo>
                  <a:cubicBezTo>
                    <a:pt x="352" y="0"/>
                    <a:pt x="1" y="351"/>
                    <a:pt x="1" y="802"/>
                  </a:cubicBezTo>
                  <a:cubicBezTo>
                    <a:pt x="25" y="1364"/>
                    <a:pt x="431" y="1831"/>
                    <a:pt x="869" y="1831"/>
                  </a:cubicBezTo>
                  <a:cubicBezTo>
                    <a:pt x="880" y="1831"/>
                    <a:pt x="892" y="1830"/>
                    <a:pt x="903" y="1830"/>
                  </a:cubicBezTo>
                  <a:cubicBezTo>
                    <a:pt x="1279" y="1805"/>
                    <a:pt x="1605" y="1379"/>
                    <a:pt x="1605" y="978"/>
                  </a:cubicBezTo>
                  <a:cubicBezTo>
                    <a:pt x="1605" y="501"/>
                    <a:pt x="1204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61;p37">
              <a:extLst>
                <a:ext uri="{FF2B5EF4-FFF2-40B4-BE49-F238E27FC236}">
                  <a16:creationId xmlns:a16="http://schemas.microsoft.com/office/drawing/2014/main" id="{94457CC9-8D20-4497-9B16-C0612E6F122B}"/>
                </a:ext>
              </a:extLst>
            </p:cNvPr>
            <p:cNvSpPr/>
            <p:nvPr/>
          </p:nvSpPr>
          <p:spPr>
            <a:xfrm>
              <a:off x="2253900" y="935475"/>
              <a:ext cx="43875" cy="44050"/>
            </a:xfrm>
            <a:custGeom>
              <a:avLst/>
              <a:gdLst/>
              <a:ahLst/>
              <a:cxnLst/>
              <a:rect l="l" t="t" r="r" b="b"/>
              <a:pathLst>
                <a:path w="1755" h="1762" extrusionOk="0">
                  <a:moveTo>
                    <a:pt x="803" y="1"/>
                  </a:moveTo>
                  <a:cubicBezTo>
                    <a:pt x="702" y="51"/>
                    <a:pt x="502" y="101"/>
                    <a:pt x="377" y="226"/>
                  </a:cubicBezTo>
                  <a:cubicBezTo>
                    <a:pt x="1" y="653"/>
                    <a:pt x="176" y="1429"/>
                    <a:pt x="677" y="1655"/>
                  </a:cubicBezTo>
                  <a:cubicBezTo>
                    <a:pt x="815" y="1718"/>
                    <a:pt x="959" y="1762"/>
                    <a:pt x="1097" y="1762"/>
                  </a:cubicBezTo>
                  <a:cubicBezTo>
                    <a:pt x="1235" y="1762"/>
                    <a:pt x="1366" y="1718"/>
                    <a:pt x="1479" y="1605"/>
                  </a:cubicBezTo>
                  <a:cubicBezTo>
                    <a:pt x="1755" y="1329"/>
                    <a:pt x="1730" y="978"/>
                    <a:pt x="1630" y="653"/>
                  </a:cubicBezTo>
                  <a:cubicBezTo>
                    <a:pt x="1504" y="302"/>
                    <a:pt x="1304" y="5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62;p37">
              <a:extLst>
                <a:ext uri="{FF2B5EF4-FFF2-40B4-BE49-F238E27FC236}">
                  <a16:creationId xmlns:a16="http://schemas.microsoft.com/office/drawing/2014/main" id="{F14070C1-797D-45AA-89BF-D2B4CD60F41A}"/>
                </a:ext>
              </a:extLst>
            </p:cNvPr>
            <p:cNvSpPr/>
            <p:nvPr/>
          </p:nvSpPr>
          <p:spPr>
            <a:xfrm>
              <a:off x="3085350" y="1145375"/>
              <a:ext cx="94650" cy="42025"/>
            </a:xfrm>
            <a:custGeom>
              <a:avLst/>
              <a:gdLst/>
              <a:ahLst/>
              <a:cxnLst/>
              <a:rect l="l" t="t" r="r" b="b"/>
              <a:pathLst>
                <a:path w="3786" h="1681" extrusionOk="0">
                  <a:moveTo>
                    <a:pt x="327" y="1"/>
                  </a:moveTo>
                  <a:cubicBezTo>
                    <a:pt x="226" y="51"/>
                    <a:pt x="126" y="126"/>
                    <a:pt x="1" y="201"/>
                  </a:cubicBezTo>
                  <a:cubicBezTo>
                    <a:pt x="51" y="302"/>
                    <a:pt x="101" y="402"/>
                    <a:pt x="176" y="477"/>
                  </a:cubicBezTo>
                  <a:cubicBezTo>
                    <a:pt x="252" y="527"/>
                    <a:pt x="377" y="552"/>
                    <a:pt x="452" y="577"/>
                  </a:cubicBezTo>
                  <a:cubicBezTo>
                    <a:pt x="1354" y="903"/>
                    <a:pt x="2231" y="1254"/>
                    <a:pt x="3109" y="1580"/>
                  </a:cubicBezTo>
                  <a:cubicBezTo>
                    <a:pt x="3234" y="1605"/>
                    <a:pt x="3334" y="1680"/>
                    <a:pt x="3460" y="1680"/>
                  </a:cubicBezTo>
                  <a:cubicBezTo>
                    <a:pt x="3535" y="1655"/>
                    <a:pt x="3635" y="1555"/>
                    <a:pt x="3785" y="1455"/>
                  </a:cubicBezTo>
                  <a:cubicBezTo>
                    <a:pt x="3560" y="1279"/>
                    <a:pt x="3409" y="1104"/>
                    <a:pt x="3234" y="1028"/>
                  </a:cubicBezTo>
                  <a:cubicBezTo>
                    <a:pt x="2332" y="678"/>
                    <a:pt x="1404" y="377"/>
                    <a:pt x="502" y="51"/>
                  </a:cubicBezTo>
                  <a:cubicBezTo>
                    <a:pt x="452" y="26"/>
                    <a:pt x="37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63;p37">
              <a:extLst>
                <a:ext uri="{FF2B5EF4-FFF2-40B4-BE49-F238E27FC236}">
                  <a16:creationId xmlns:a16="http://schemas.microsoft.com/office/drawing/2014/main" id="{09A01B9B-2504-4920-92D1-0F52E764AF82}"/>
                </a:ext>
              </a:extLst>
            </p:cNvPr>
            <p:cNvSpPr/>
            <p:nvPr/>
          </p:nvSpPr>
          <p:spPr>
            <a:xfrm>
              <a:off x="3104150" y="1048625"/>
              <a:ext cx="85875" cy="23125"/>
            </a:xfrm>
            <a:custGeom>
              <a:avLst/>
              <a:gdLst/>
              <a:ahLst/>
              <a:cxnLst/>
              <a:rect l="l" t="t" r="r" b="b"/>
              <a:pathLst>
                <a:path w="3435" h="925" extrusionOk="0">
                  <a:moveTo>
                    <a:pt x="270" y="1"/>
                  </a:moveTo>
                  <a:cubicBezTo>
                    <a:pt x="131" y="1"/>
                    <a:pt x="1" y="46"/>
                    <a:pt x="1" y="237"/>
                  </a:cubicBezTo>
                  <a:cubicBezTo>
                    <a:pt x="1" y="337"/>
                    <a:pt x="176" y="487"/>
                    <a:pt x="302" y="513"/>
                  </a:cubicBezTo>
                  <a:cubicBezTo>
                    <a:pt x="1154" y="663"/>
                    <a:pt x="2006" y="788"/>
                    <a:pt x="2808" y="914"/>
                  </a:cubicBezTo>
                  <a:cubicBezTo>
                    <a:pt x="2875" y="914"/>
                    <a:pt x="2919" y="925"/>
                    <a:pt x="2964" y="925"/>
                  </a:cubicBezTo>
                  <a:cubicBezTo>
                    <a:pt x="2986" y="925"/>
                    <a:pt x="3008" y="922"/>
                    <a:pt x="3033" y="914"/>
                  </a:cubicBezTo>
                  <a:cubicBezTo>
                    <a:pt x="3209" y="914"/>
                    <a:pt x="3434" y="888"/>
                    <a:pt x="3409" y="663"/>
                  </a:cubicBezTo>
                  <a:cubicBezTo>
                    <a:pt x="3409" y="563"/>
                    <a:pt x="3209" y="437"/>
                    <a:pt x="3083" y="412"/>
                  </a:cubicBezTo>
                  <a:cubicBezTo>
                    <a:pt x="2181" y="262"/>
                    <a:pt x="1304" y="137"/>
                    <a:pt x="402" y="11"/>
                  </a:cubicBezTo>
                  <a:cubicBezTo>
                    <a:pt x="360" y="5"/>
                    <a:pt x="315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CuadroTexto 31">
            <a:extLst>
              <a:ext uri="{FF2B5EF4-FFF2-40B4-BE49-F238E27FC236}">
                <a16:creationId xmlns:a16="http://schemas.microsoft.com/office/drawing/2014/main" id="{D563BDF3-C7E1-41ED-8841-AF963B112186}"/>
              </a:ext>
            </a:extLst>
          </p:cNvPr>
          <p:cNvSpPr txBox="1"/>
          <p:nvPr/>
        </p:nvSpPr>
        <p:spPr>
          <a:xfrm rot="21152138">
            <a:off x="9509582" y="6559441"/>
            <a:ext cx="6755226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3694" y="5275238"/>
            <a:ext cx="4410257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Bao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gồm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những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hình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ảnh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chất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l</a:t>
            </a:r>
            <a:r>
              <a:rPr lang="vi-VN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ư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ợng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về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giao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diện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đồ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dung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chó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mèo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.</a:t>
            </a:r>
            <a:endParaRPr lang="en-US" sz="3500" dirty="0">
              <a:solidFill>
                <a:srgbClr val="522A0F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47438" y="4529938"/>
            <a:ext cx="478639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Những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hình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ảnh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đẹp</a:t>
            </a:r>
            <a:endParaRPr lang="en-US" sz="3200" b="1" dirty="0">
              <a:solidFill>
                <a:srgbClr val="522A0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45427" y="5429035"/>
            <a:ext cx="441025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Hoàn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thiện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và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cải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thiện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hoàn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chỉnh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website .</a:t>
            </a:r>
            <a:endParaRPr lang="en-US" sz="3500" dirty="0">
              <a:solidFill>
                <a:srgbClr val="522A0F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52459" y="4651703"/>
            <a:ext cx="478639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Phiên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bản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tốt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nhất</a:t>
            </a:r>
            <a:endParaRPr lang="en-US" sz="3200" b="1" dirty="0">
              <a:solidFill>
                <a:srgbClr val="522A0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899125" y="5210768"/>
            <a:ext cx="4410257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Website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đầy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đủ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những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gì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cần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thiết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để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tạo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nên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 website </a:t>
            </a:r>
            <a:r>
              <a:rPr lang="en-GB" sz="3500" dirty="0" err="1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mua,bán,spa</a:t>
            </a:r>
            <a:r>
              <a:rPr lang="en-GB" sz="3500" dirty="0">
                <a:solidFill>
                  <a:srgbClr val="522A0F"/>
                </a:solidFill>
                <a:latin typeface="+mj-lt"/>
                <a:ea typeface="Sniglet"/>
                <a:cs typeface="Sniglet"/>
                <a:sym typeface="Sniglet"/>
              </a:rPr>
              <a:t>.</a:t>
            </a:r>
            <a:endParaRPr lang="en-US" sz="3500" dirty="0">
              <a:solidFill>
                <a:srgbClr val="522A0F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24607" y="4485233"/>
            <a:ext cx="478639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Bao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gồm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những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cần</a:t>
            </a:r>
            <a:r>
              <a:rPr lang="en-GB" sz="3200" b="1" dirty="0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</a:t>
            </a:r>
            <a:r>
              <a:rPr lang="en-GB" sz="3200" b="1" dirty="0" err="1">
                <a:solidFill>
                  <a:srgbClr val="522A0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thiết</a:t>
            </a:r>
            <a:endParaRPr lang="en-US" sz="3200" b="1" dirty="0">
              <a:solidFill>
                <a:srgbClr val="522A0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</p:txBody>
      </p:sp>
      <p:sp>
        <p:nvSpPr>
          <p:cNvPr id="8" name="Freeform 8"/>
          <p:cNvSpPr/>
          <p:nvPr/>
        </p:nvSpPr>
        <p:spPr>
          <a:xfrm rot="35005">
            <a:off x="3100357" y="91180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181590">
            <a:off x="1090686" y="919154"/>
            <a:ext cx="15492663" cy="145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Những</a:t>
            </a:r>
            <a:r>
              <a:rPr lang="en-GB" sz="65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đặc</a:t>
            </a:r>
            <a:r>
              <a:rPr lang="en-GB" sz="65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biệt</a:t>
            </a:r>
            <a:r>
              <a:rPr lang="en-GB" sz="65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về</a:t>
            </a:r>
            <a:r>
              <a:rPr lang="en-GB" sz="65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sản</a:t>
            </a:r>
            <a:r>
              <a:rPr lang="en-GB" sz="65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65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phẩm</a:t>
            </a:r>
            <a:endParaRPr lang="en-US" sz="6500" b="1" i="1" spc="-349" dirty="0">
              <a:solidFill>
                <a:srgbClr val="522A0F"/>
              </a:solidFill>
              <a:ea typeface="Lucky Bones"/>
              <a:cs typeface="Lucky Bones"/>
              <a:sym typeface="Lucky Bones"/>
            </a:endParaRPr>
          </a:p>
        </p:txBody>
      </p:sp>
      <p:sp>
        <p:nvSpPr>
          <p:cNvPr id="10" name="Freeform 10"/>
          <p:cNvSpPr/>
          <p:nvPr/>
        </p:nvSpPr>
        <p:spPr>
          <a:xfrm rot="-1626362">
            <a:off x="15841657" y="3360148"/>
            <a:ext cx="1088568" cy="1027212"/>
          </a:xfrm>
          <a:custGeom>
            <a:avLst/>
            <a:gdLst/>
            <a:ahLst/>
            <a:cxnLst/>
            <a:rect l="l" t="t" r="r" b="b"/>
            <a:pathLst>
              <a:path w="1088568" h="1027212">
                <a:moveTo>
                  <a:pt x="0" y="0"/>
                </a:moveTo>
                <a:lnTo>
                  <a:pt x="1088568" y="0"/>
                </a:lnTo>
                <a:lnTo>
                  <a:pt x="1088568" y="1027212"/>
                </a:lnTo>
                <a:lnTo>
                  <a:pt x="0" y="102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157030">
            <a:off x="868572" y="847786"/>
            <a:ext cx="951105" cy="897497"/>
          </a:xfrm>
          <a:custGeom>
            <a:avLst/>
            <a:gdLst/>
            <a:ahLst/>
            <a:cxnLst/>
            <a:rect l="l" t="t" r="r" b="b"/>
            <a:pathLst>
              <a:path w="951105" h="897497">
                <a:moveTo>
                  <a:pt x="0" y="0"/>
                </a:moveTo>
                <a:lnTo>
                  <a:pt x="951105" y="0"/>
                </a:lnTo>
                <a:lnTo>
                  <a:pt x="951105" y="897497"/>
                </a:lnTo>
                <a:lnTo>
                  <a:pt x="0" y="89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645281">
            <a:off x="16906341" y="7942611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4"/>
                </a:lnTo>
                <a:lnTo>
                  <a:pt x="0" y="1729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45281">
            <a:off x="-766795" y="3008842"/>
            <a:ext cx="1833147" cy="1729824"/>
          </a:xfrm>
          <a:custGeom>
            <a:avLst/>
            <a:gdLst/>
            <a:ahLst/>
            <a:cxnLst/>
            <a:rect l="l" t="t" r="r" b="b"/>
            <a:pathLst>
              <a:path w="1833147" h="1729824">
                <a:moveTo>
                  <a:pt x="0" y="0"/>
                </a:moveTo>
                <a:lnTo>
                  <a:pt x="1833147" y="0"/>
                </a:lnTo>
                <a:lnTo>
                  <a:pt x="1833147" y="1729825"/>
                </a:lnTo>
                <a:lnTo>
                  <a:pt x="0" y="172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CuadroTexto 31">
            <a:extLst>
              <a:ext uri="{FF2B5EF4-FFF2-40B4-BE49-F238E27FC236}">
                <a16:creationId xmlns:a16="http://schemas.microsoft.com/office/drawing/2014/main" id="{A2BCDB35-43F7-4D30-B354-6F37BC648F07}"/>
              </a:ext>
            </a:extLst>
          </p:cNvPr>
          <p:cNvSpPr txBox="1"/>
          <p:nvPr/>
        </p:nvSpPr>
        <p:spPr>
          <a:xfrm>
            <a:off x="5838051" y="9123282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0" name="Grupo 8">
            <a:extLst>
              <a:ext uri="{FF2B5EF4-FFF2-40B4-BE49-F238E27FC236}">
                <a16:creationId xmlns:a16="http://schemas.microsoft.com/office/drawing/2014/main" id="{2072C730-7751-4912-8A05-3F10C8C6F8F2}"/>
              </a:ext>
            </a:extLst>
          </p:cNvPr>
          <p:cNvGrpSpPr/>
          <p:nvPr/>
        </p:nvGrpSpPr>
        <p:grpSpPr>
          <a:xfrm rot="415818">
            <a:off x="2595301" y="7015882"/>
            <a:ext cx="2522435" cy="3202752"/>
            <a:chOff x="3821685" y="3782291"/>
            <a:chExt cx="2522435" cy="4251267"/>
          </a:xfrm>
        </p:grpSpPr>
        <p:sp>
          <p:nvSpPr>
            <p:cNvPr id="21" name="Forma libre 4">
              <a:extLst>
                <a:ext uri="{FF2B5EF4-FFF2-40B4-BE49-F238E27FC236}">
                  <a16:creationId xmlns:a16="http://schemas.microsoft.com/office/drawing/2014/main" id="{450D825E-D305-44B0-9BF3-2322AB190DCA}"/>
                </a:ext>
              </a:extLst>
            </p:cNvPr>
            <p:cNvSpPr/>
            <p:nvPr/>
          </p:nvSpPr>
          <p:spPr>
            <a:xfrm>
              <a:off x="3821685" y="3782291"/>
              <a:ext cx="2522435" cy="4251267"/>
            </a:xfrm>
            <a:custGeom>
              <a:avLst/>
              <a:gdLst>
                <a:gd name="connsiteX0" fmla="*/ 1004684 w 2522435"/>
                <a:gd name="connsiteY0" fmla="*/ 4249063 h 4251267"/>
                <a:gd name="connsiteX1" fmla="*/ 2270830 w 2522435"/>
                <a:gd name="connsiteY1" fmla="*/ 2599710 h 4251267"/>
                <a:gd name="connsiteX2" fmla="*/ 2397003 w 2522435"/>
                <a:gd name="connsiteY2" fmla="*/ 0 h 4251267"/>
                <a:gd name="connsiteX3" fmla="*/ 1634883 w 2522435"/>
                <a:gd name="connsiteY3" fmla="*/ 1253925 h 4251267"/>
                <a:gd name="connsiteX4" fmla="*/ 1135205 w 2522435"/>
                <a:gd name="connsiteY4" fmla="*/ 1110448 h 4251267"/>
                <a:gd name="connsiteX5" fmla="*/ 808940 w 2522435"/>
                <a:gd name="connsiteY5" fmla="*/ 1241224 h 4251267"/>
                <a:gd name="connsiteX6" fmla="*/ 223771 w 2522435"/>
                <a:gd name="connsiteY6" fmla="*/ 32343 h 4251267"/>
                <a:gd name="connsiteX7" fmla="*/ 114549 w 2522435"/>
                <a:gd name="connsiteY7" fmla="*/ 2428247 h 4251267"/>
                <a:gd name="connsiteX8" fmla="*/ 1004684 w 2522435"/>
                <a:gd name="connsiteY8" fmla="*/ 4249063 h 4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2435" h="4251267">
                  <a:moveTo>
                    <a:pt x="1004684" y="4249063"/>
                  </a:moveTo>
                  <a:cubicBezTo>
                    <a:pt x="1539959" y="4308507"/>
                    <a:pt x="2075823" y="3150799"/>
                    <a:pt x="2270830" y="2599710"/>
                  </a:cubicBezTo>
                  <a:cubicBezTo>
                    <a:pt x="2655096" y="1514295"/>
                    <a:pt x="2515363" y="527976"/>
                    <a:pt x="2397003" y="0"/>
                  </a:cubicBezTo>
                  <a:cubicBezTo>
                    <a:pt x="2142963" y="417950"/>
                    <a:pt x="1888923" y="835975"/>
                    <a:pt x="1634883" y="1253925"/>
                  </a:cubicBezTo>
                  <a:cubicBezTo>
                    <a:pt x="1507163" y="1166790"/>
                    <a:pt x="1328959" y="1079434"/>
                    <a:pt x="1135205" y="1110448"/>
                  </a:cubicBezTo>
                  <a:cubicBezTo>
                    <a:pt x="955969" y="1139173"/>
                    <a:pt x="909833" y="1245728"/>
                    <a:pt x="808940" y="1241224"/>
                  </a:cubicBezTo>
                  <a:cubicBezTo>
                    <a:pt x="474421" y="1226308"/>
                    <a:pt x="366820" y="27986"/>
                    <a:pt x="223771" y="32343"/>
                  </a:cubicBezTo>
                  <a:cubicBezTo>
                    <a:pt x="86691" y="36478"/>
                    <a:pt x="-138312" y="1147444"/>
                    <a:pt x="114549" y="2428247"/>
                  </a:cubicBezTo>
                  <a:cubicBezTo>
                    <a:pt x="209768" y="2910515"/>
                    <a:pt x="462187" y="4188808"/>
                    <a:pt x="1004684" y="4249063"/>
                  </a:cubicBezTo>
                  <a:close/>
                </a:path>
              </a:pathLst>
            </a:custGeom>
            <a:solidFill>
              <a:schemeClr val="accent1"/>
            </a:solidFill>
            <a:ln w="7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2" name="Forma libre 5">
              <a:extLst>
                <a:ext uri="{FF2B5EF4-FFF2-40B4-BE49-F238E27FC236}">
                  <a16:creationId xmlns:a16="http://schemas.microsoft.com/office/drawing/2014/main" id="{BBC6144A-9E4F-4253-BEE7-43EF8E42E180}"/>
                </a:ext>
              </a:extLst>
            </p:cNvPr>
            <p:cNvSpPr/>
            <p:nvPr/>
          </p:nvSpPr>
          <p:spPr>
            <a:xfrm>
              <a:off x="4451573" y="5684407"/>
              <a:ext cx="234472" cy="243090"/>
            </a:xfrm>
            <a:custGeom>
              <a:avLst/>
              <a:gdLst>
                <a:gd name="connsiteX0" fmla="*/ 117292 w 234472"/>
                <a:gd name="connsiteY0" fmla="*/ 243091 h 243090"/>
                <a:gd name="connsiteX1" fmla="*/ 117292 w 234472"/>
                <a:gd name="connsiteY1" fmla="*/ 0 h 243090"/>
                <a:gd name="connsiteX2" fmla="*/ 117292 w 234472"/>
                <a:gd name="connsiteY2" fmla="*/ 243091 h 243090"/>
                <a:gd name="connsiteX3" fmla="*/ 117292 w 234472"/>
                <a:gd name="connsiteY3" fmla="*/ 243091 h 24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72" h="243090">
                  <a:moveTo>
                    <a:pt x="117292" y="243091"/>
                  </a:moveTo>
                  <a:cubicBezTo>
                    <a:pt x="273386" y="243091"/>
                    <a:pt x="273681" y="0"/>
                    <a:pt x="117292" y="0"/>
                  </a:cubicBezTo>
                  <a:cubicBezTo>
                    <a:pt x="-39097" y="0"/>
                    <a:pt x="-39097" y="243091"/>
                    <a:pt x="117292" y="243091"/>
                  </a:cubicBezTo>
                  <a:lnTo>
                    <a:pt x="117292" y="2430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3" name="Forma libre 6">
              <a:extLst>
                <a:ext uri="{FF2B5EF4-FFF2-40B4-BE49-F238E27FC236}">
                  <a16:creationId xmlns:a16="http://schemas.microsoft.com/office/drawing/2014/main" id="{CB369EE0-92A8-41BA-B01D-A563522D62DE}"/>
                </a:ext>
              </a:extLst>
            </p:cNvPr>
            <p:cNvSpPr/>
            <p:nvPr/>
          </p:nvSpPr>
          <p:spPr>
            <a:xfrm>
              <a:off x="5278695" y="5714535"/>
              <a:ext cx="234472" cy="243090"/>
            </a:xfrm>
            <a:custGeom>
              <a:avLst/>
              <a:gdLst>
                <a:gd name="connsiteX0" fmla="*/ 117292 w 234472"/>
                <a:gd name="connsiteY0" fmla="*/ 243090 h 243090"/>
                <a:gd name="connsiteX1" fmla="*/ 117292 w 234472"/>
                <a:gd name="connsiteY1" fmla="*/ 0 h 243090"/>
                <a:gd name="connsiteX2" fmla="*/ 117292 w 234472"/>
                <a:gd name="connsiteY2" fmla="*/ 243090 h 243090"/>
                <a:gd name="connsiteX3" fmla="*/ 117292 w 234472"/>
                <a:gd name="connsiteY3" fmla="*/ 243090 h 24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72" h="243090">
                  <a:moveTo>
                    <a:pt x="117292" y="243090"/>
                  </a:moveTo>
                  <a:cubicBezTo>
                    <a:pt x="273386" y="243090"/>
                    <a:pt x="273681" y="0"/>
                    <a:pt x="117292" y="0"/>
                  </a:cubicBezTo>
                  <a:cubicBezTo>
                    <a:pt x="-39097" y="0"/>
                    <a:pt x="-39097" y="243090"/>
                    <a:pt x="117292" y="243090"/>
                  </a:cubicBezTo>
                  <a:lnTo>
                    <a:pt x="117292" y="24309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4" name="Forma libre 7">
              <a:extLst>
                <a:ext uri="{FF2B5EF4-FFF2-40B4-BE49-F238E27FC236}">
                  <a16:creationId xmlns:a16="http://schemas.microsoft.com/office/drawing/2014/main" id="{66FA0386-7912-4875-9FED-4F1C088674EF}"/>
                </a:ext>
              </a:extLst>
            </p:cNvPr>
            <p:cNvSpPr/>
            <p:nvPr/>
          </p:nvSpPr>
          <p:spPr>
            <a:xfrm>
              <a:off x="4210549" y="6457928"/>
              <a:ext cx="1412860" cy="1143604"/>
            </a:xfrm>
            <a:custGeom>
              <a:avLst/>
              <a:gdLst>
                <a:gd name="connsiteX0" fmla="*/ 1411546 w 1412860"/>
                <a:gd name="connsiteY0" fmla="*/ 208220 h 1143604"/>
                <a:gd name="connsiteX1" fmla="*/ 1338731 w 1412860"/>
                <a:gd name="connsiteY1" fmla="*/ 208220 h 1143604"/>
                <a:gd name="connsiteX2" fmla="*/ 1203568 w 1412860"/>
                <a:gd name="connsiteY2" fmla="*/ 532021 h 1143604"/>
                <a:gd name="connsiteX3" fmla="*/ 807436 w 1412860"/>
                <a:gd name="connsiteY3" fmla="*/ 507948 h 1143604"/>
                <a:gd name="connsiteX4" fmla="*/ 759163 w 1412860"/>
                <a:gd name="connsiteY4" fmla="*/ 389357 h 1143604"/>
                <a:gd name="connsiteX5" fmla="*/ 767270 w 1412860"/>
                <a:gd name="connsiteY5" fmla="*/ 314480 h 1143604"/>
                <a:gd name="connsiteX6" fmla="*/ 912457 w 1412860"/>
                <a:gd name="connsiteY6" fmla="*/ 232736 h 1143604"/>
                <a:gd name="connsiteX7" fmla="*/ 945106 w 1412860"/>
                <a:gd name="connsiteY7" fmla="*/ 73088 h 1143604"/>
                <a:gd name="connsiteX8" fmla="*/ 868311 w 1412860"/>
                <a:gd name="connsiteY8" fmla="*/ 13718 h 1143604"/>
                <a:gd name="connsiteX9" fmla="*/ 587003 w 1412860"/>
                <a:gd name="connsiteY9" fmla="*/ 131867 h 1143604"/>
                <a:gd name="connsiteX10" fmla="*/ 684433 w 1412860"/>
                <a:gd name="connsiteY10" fmla="*/ 344682 h 1143604"/>
                <a:gd name="connsiteX11" fmla="*/ 685538 w 1412860"/>
                <a:gd name="connsiteY11" fmla="*/ 383449 h 1143604"/>
                <a:gd name="connsiteX12" fmla="*/ 606901 w 1412860"/>
                <a:gd name="connsiteY12" fmla="*/ 510459 h 1143604"/>
                <a:gd name="connsiteX13" fmla="*/ 377551 w 1412860"/>
                <a:gd name="connsiteY13" fmla="*/ 560007 h 1143604"/>
                <a:gd name="connsiteX14" fmla="*/ 72069 w 1412860"/>
                <a:gd name="connsiteY14" fmla="*/ 151804 h 1143604"/>
                <a:gd name="connsiteX15" fmla="*/ 1907 w 1412860"/>
                <a:gd name="connsiteY15" fmla="*/ 171225 h 1143604"/>
                <a:gd name="connsiteX16" fmla="*/ 384847 w 1412860"/>
                <a:gd name="connsiteY16" fmla="*/ 636582 h 1143604"/>
                <a:gd name="connsiteX17" fmla="*/ 486109 w 1412860"/>
                <a:gd name="connsiteY17" fmla="*/ 638355 h 1143604"/>
                <a:gd name="connsiteX18" fmla="*/ 692466 w 1412860"/>
                <a:gd name="connsiteY18" fmla="*/ 1143587 h 1143604"/>
                <a:gd name="connsiteX19" fmla="*/ 922259 w 1412860"/>
                <a:gd name="connsiteY19" fmla="*/ 659400 h 1143604"/>
                <a:gd name="connsiteX20" fmla="*/ 953581 w 1412860"/>
                <a:gd name="connsiteY20" fmla="*/ 665750 h 1143604"/>
                <a:gd name="connsiteX21" fmla="*/ 1371896 w 1412860"/>
                <a:gd name="connsiteY21" fmla="*/ 432924 h 1143604"/>
                <a:gd name="connsiteX22" fmla="*/ 1411619 w 1412860"/>
                <a:gd name="connsiteY22" fmla="*/ 208294 h 114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2860" h="1143604">
                  <a:moveTo>
                    <a:pt x="1411546" y="208220"/>
                  </a:moveTo>
                  <a:cubicBezTo>
                    <a:pt x="1408008" y="161699"/>
                    <a:pt x="1335194" y="161330"/>
                    <a:pt x="1338731" y="208220"/>
                  </a:cubicBezTo>
                  <a:cubicBezTo>
                    <a:pt x="1348091" y="330282"/>
                    <a:pt x="1302250" y="456554"/>
                    <a:pt x="1203568" y="532021"/>
                  </a:cubicBezTo>
                  <a:cubicBezTo>
                    <a:pt x="1090219" y="618712"/>
                    <a:pt x="903245" y="627573"/>
                    <a:pt x="807436" y="507948"/>
                  </a:cubicBezTo>
                  <a:cubicBezTo>
                    <a:pt x="780536" y="474423"/>
                    <a:pt x="764838" y="432481"/>
                    <a:pt x="759163" y="389357"/>
                  </a:cubicBezTo>
                  <a:cubicBezTo>
                    <a:pt x="764764" y="365284"/>
                    <a:pt x="767565" y="340251"/>
                    <a:pt x="767270" y="314480"/>
                  </a:cubicBezTo>
                  <a:cubicBezTo>
                    <a:pt x="819744" y="294469"/>
                    <a:pt x="873249" y="272759"/>
                    <a:pt x="912457" y="232736"/>
                  </a:cubicBezTo>
                  <a:cubicBezTo>
                    <a:pt x="953286" y="191089"/>
                    <a:pt x="974069" y="123670"/>
                    <a:pt x="945106" y="73088"/>
                  </a:cubicBezTo>
                  <a:cubicBezTo>
                    <a:pt x="928671" y="44437"/>
                    <a:pt x="899191" y="25459"/>
                    <a:pt x="868311" y="13718"/>
                  </a:cubicBezTo>
                  <a:cubicBezTo>
                    <a:pt x="762259" y="-26526"/>
                    <a:pt x="624000" y="24425"/>
                    <a:pt x="587003" y="131867"/>
                  </a:cubicBezTo>
                  <a:cubicBezTo>
                    <a:pt x="558850" y="213611"/>
                    <a:pt x="609407" y="311157"/>
                    <a:pt x="684433" y="344682"/>
                  </a:cubicBezTo>
                  <a:cubicBezTo>
                    <a:pt x="684138" y="357604"/>
                    <a:pt x="684433" y="370527"/>
                    <a:pt x="685538" y="383449"/>
                  </a:cubicBezTo>
                  <a:cubicBezTo>
                    <a:pt x="672862" y="432111"/>
                    <a:pt x="646773" y="476787"/>
                    <a:pt x="606901" y="510459"/>
                  </a:cubicBezTo>
                  <a:cubicBezTo>
                    <a:pt x="544331" y="563330"/>
                    <a:pt x="456114" y="582234"/>
                    <a:pt x="377551" y="560007"/>
                  </a:cubicBezTo>
                  <a:cubicBezTo>
                    <a:pt x="197504" y="508908"/>
                    <a:pt x="123068" y="312560"/>
                    <a:pt x="72069" y="151804"/>
                  </a:cubicBezTo>
                  <a:cubicBezTo>
                    <a:pt x="57919" y="107277"/>
                    <a:pt x="-12390" y="126255"/>
                    <a:pt x="1907" y="171225"/>
                  </a:cubicBezTo>
                  <a:cubicBezTo>
                    <a:pt x="62783" y="363069"/>
                    <a:pt x="162055" y="595673"/>
                    <a:pt x="384847" y="636582"/>
                  </a:cubicBezTo>
                  <a:cubicBezTo>
                    <a:pt x="419412" y="642933"/>
                    <a:pt x="453313" y="642859"/>
                    <a:pt x="486109" y="638355"/>
                  </a:cubicBezTo>
                  <a:cubicBezTo>
                    <a:pt x="511830" y="934686"/>
                    <a:pt x="608081" y="1141372"/>
                    <a:pt x="692466" y="1143587"/>
                  </a:cubicBezTo>
                  <a:cubicBezTo>
                    <a:pt x="775598" y="1145729"/>
                    <a:pt x="880988" y="950119"/>
                    <a:pt x="922259" y="659400"/>
                  </a:cubicBezTo>
                  <a:cubicBezTo>
                    <a:pt x="932577" y="661911"/>
                    <a:pt x="943042" y="664200"/>
                    <a:pt x="953581" y="665750"/>
                  </a:cubicBezTo>
                  <a:cubicBezTo>
                    <a:pt x="1127731" y="691226"/>
                    <a:pt x="1300776" y="594492"/>
                    <a:pt x="1371896" y="432924"/>
                  </a:cubicBezTo>
                  <a:cubicBezTo>
                    <a:pt x="1402554" y="363290"/>
                    <a:pt x="1417442" y="284500"/>
                    <a:pt x="1411619" y="2082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3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</p:grpSp>
      <p:grpSp>
        <p:nvGrpSpPr>
          <p:cNvPr id="25" name="Grupo 18">
            <a:extLst>
              <a:ext uri="{FF2B5EF4-FFF2-40B4-BE49-F238E27FC236}">
                <a16:creationId xmlns:a16="http://schemas.microsoft.com/office/drawing/2014/main" id="{DB16AC92-FCD4-4598-8F81-B71082032908}"/>
              </a:ext>
            </a:extLst>
          </p:cNvPr>
          <p:cNvGrpSpPr/>
          <p:nvPr/>
        </p:nvGrpSpPr>
        <p:grpSpPr>
          <a:xfrm>
            <a:off x="7403653" y="6575780"/>
            <a:ext cx="2890457" cy="2834378"/>
            <a:chOff x="7424921" y="2768583"/>
            <a:chExt cx="4771814" cy="5535736"/>
          </a:xfrm>
        </p:grpSpPr>
        <p:sp>
          <p:nvSpPr>
            <p:cNvPr id="26" name="Forma libre 12">
              <a:extLst>
                <a:ext uri="{FF2B5EF4-FFF2-40B4-BE49-F238E27FC236}">
                  <a16:creationId xmlns:a16="http://schemas.microsoft.com/office/drawing/2014/main" id="{4282EEA9-03B9-47D8-B2BA-4082233ED051}"/>
                </a:ext>
              </a:extLst>
            </p:cNvPr>
            <p:cNvSpPr/>
            <p:nvPr/>
          </p:nvSpPr>
          <p:spPr>
            <a:xfrm>
              <a:off x="9805475" y="3094457"/>
              <a:ext cx="2066850" cy="4590152"/>
            </a:xfrm>
            <a:custGeom>
              <a:avLst/>
              <a:gdLst>
                <a:gd name="connsiteX0" fmla="*/ 2064990 w 2066850"/>
                <a:gd name="connsiteY0" fmla="*/ 3689754 h 4590152"/>
                <a:gd name="connsiteX1" fmla="*/ 1541336 w 2066850"/>
                <a:gd name="connsiteY1" fmla="*/ 4557344 h 4590152"/>
                <a:gd name="connsiteX2" fmla="*/ 632906 w 2066850"/>
                <a:gd name="connsiteY2" fmla="*/ 4228632 h 4590152"/>
                <a:gd name="connsiteX3" fmla="*/ 191913 w 2066850"/>
                <a:gd name="connsiteY3" fmla="*/ 3330883 h 4590152"/>
                <a:gd name="connsiteX4" fmla="*/ 59216 w 2066850"/>
                <a:gd name="connsiteY4" fmla="*/ 2462817 h 4590152"/>
                <a:gd name="connsiteX5" fmla="*/ 172033 w 2066850"/>
                <a:gd name="connsiteY5" fmla="*/ 0 h 4590152"/>
                <a:gd name="connsiteX6" fmla="*/ 806601 w 2066850"/>
                <a:gd name="connsiteY6" fmla="*/ 471328 h 4590152"/>
                <a:gd name="connsiteX7" fmla="*/ 1606495 w 2066850"/>
                <a:gd name="connsiteY7" fmla="*/ 2066651 h 4590152"/>
                <a:gd name="connsiteX8" fmla="*/ 1936574 w 2066850"/>
                <a:gd name="connsiteY8" fmla="*/ 2863360 h 4590152"/>
                <a:gd name="connsiteX9" fmla="*/ 2064990 w 2066850"/>
                <a:gd name="connsiteY9" fmla="*/ 3689849 h 459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6850" h="4590152">
                  <a:moveTo>
                    <a:pt x="2064990" y="3689754"/>
                  </a:moveTo>
                  <a:cubicBezTo>
                    <a:pt x="2048439" y="4048626"/>
                    <a:pt x="1880831" y="4441082"/>
                    <a:pt x="1541336" y="4557344"/>
                  </a:cubicBezTo>
                  <a:cubicBezTo>
                    <a:pt x="1217916" y="4667898"/>
                    <a:pt x="859490" y="4484181"/>
                    <a:pt x="632906" y="4228632"/>
                  </a:cubicBezTo>
                  <a:cubicBezTo>
                    <a:pt x="406702" y="3974035"/>
                    <a:pt x="274956" y="3662354"/>
                    <a:pt x="191913" y="3330883"/>
                  </a:cubicBezTo>
                  <a:cubicBezTo>
                    <a:pt x="121047" y="3048029"/>
                    <a:pt x="86136" y="2751380"/>
                    <a:pt x="59216" y="2462817"/>
                  </a:cubicBezTo>
                  <a:cubicBezTo>
                    <a:pt x="-17263" y="1640134"/>
                    <a:pt x="-55027" y="787671"/>
                    <a:pt x="172033" y="0"/>
                  </a:cubicBezTo>
                  <a:cubicBezTo>
                    <a:pt x="382636" y="152511"/>
                    <a:pt x="586105" y="331566"/>
                    <a:pt x="806601" y="471328"/>
                  </a:cubicBezTo>
                  <a:cubicBezTo>
                    <a:pt x="1103577" y="985660"/>
                    <a:pt x="1355750" y="1527773"/>
                    <a:pt x="1606495" y="2066651"/>
                  </a:cubicBezTo>
                  <a:cubicBezTo>
                    <a:pt x="1726921" y="2325434"/>
                    <a:pt x="1848680" y="2591353"/>
                    <a:pt x="1936574" y="2863360"/>
                  </a:cubicBezTo>
                  <a:cubicBezTo>
                    <a:pt x="2023897" y="3132514"/>
                    <a:pt x="2077737" y="3407852"/>
                    <a:pt x="2064990" y="3689849"/>
                  </a:cubicBez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7" name="Forma libre 13">
              <a:extLst>
                <a:ext uri="{FF2B5EF4-FFF2-40B4-BE49-F238E27FC236}">
                  <a16:creationId xmlns:a16="http://schemas.microsoft.com/office/drawing/2014/main" id="{4088B0EB-7565-4E31-B996-0123BBE919C5}"/>
                </a:ext>
              </a:extLst>
            </p:cNvPr>
            <p:cNvSpPr/>
            <p:nvPr/>
          </p:nvSpPr>
          <p:spPr>
            <a:xfrm>
              <a:off x="7901390" y="2768583"/>
              <a:ext cx="4295345" cy="3756616"/>
            </a:xfrm>
            <a:custGeom>
              <a:avLst/>
              <a:gdLst>
                <a:gd name="connsiteX0" fmla="*/ 4294873 w 4295345"/>
                <a:gd name="connsiteY0" fmla="*/ 2213945 h 3756616"/>
                <a:gd name="connsiteX1" fmla="*/ 3840659 w 4295345"/>
                <a:gd name="connsiteY1" fmla="*/ 3189140 h 3756616"/>
                <a:gd name="connsiteX2" fmla="*/ 3699020 w 4295345"/>
                <a:gd name="connsiteY2" fmla="*/ 3286849 h 3756616"/>
                <a:gd name="connsiteX3" fmla="*/ 2971896 w 4295345"/>
                <a:gd name="connsiteY3" fmla="*/ 3517280 h 3756616"/>
                <a:gd name="connsiteX4" fmla="*/ 2095998 w 4295345"/>
                <a:gd name="connsiteY4" fmla="*/ 3656566 h 3756616"/>
                <a:gd name="connsiteX5" fmla="*/ 1259768 w 4295345"/>
                <a:gd name="connsiteY5" fmla="*/ 3744382 h 3756616"/>
                <a:gd name="connsiteX6" fmla="*/ 379590 w 4295345"/>
                <a:gd name="connsiteY6" fmla="*/ 3587114 h 3756616"/>
                <a:gd name="connsiteX7" fmla="*/ 5659 w 4295345"/>
                <a:gd name="connsiteY7" fmla="*/ 2821134 h 3756616"/>
                <a:gd name="connsiteX8" fmla="*/ 2805 w 4295345"/>
                <a:gd name="connsiteY8" fmla="*/ 2778131 h 3756616"/>
                <a:gd name="connsiteX9" fmla="*/ 101449 w 4295345"/>
                <a:gd name="connsiteY9" fmla="*/ 1064263 h 3756616"/>
                <a:gd name="connsiteX10" fmla="*/ 1291349 w 4295345"/>
                <a:gd name="connsiteY10" fmla="*/ 397 h 3756616"/>
                <a:gd name="connsiteX11" fmla="*/ 2076117 w 4295345"/>
                <a:gd name="connsiteY11" fmla="*/ 325779 h 3756616"/>
                <a:gd name="connsiteX12" fmla="*/ 2710686 w 4295345"/>
                <a:gd name="connsiteY12" fmla="*/ 797107 h 3756616"/>
                <a:gd name="connsiteX13" fmla="*/ 2949161 w 4295345"/>
                <a:gd name="connsiteY13" fmla="*/ 926499 h 3756616"/>
                <a:gd name="connsiteX14" fmla="*/ 3637570 w 4295345"/>
                <a:gd name="connsiteY14" fmla="*/ 1177290 h 3756616"/>
                <a:gd name="connsiteX15" fmla="*/ 4294873 w 4295345"/>
                <a:gd name="connsiteY15" fmla="*/ 2213945 h 375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5345" h="3756616">
                  <a:moveTo>
                    <a:pt x="4294873" y="2213945"/>
                  </a:moveTo>
                  <a:cubicBezTo>
                    <a:pt x="4305718" y="2585661"/>
                    <a:pt x="4129168" y="2956330"/>
                    <a:pt x="3840659" y="3189140"/>
                  </a:cubicBezTo>
                  <a:cubicBezTo>
                    <a:pt x="3795760" y="3225483"/>
                    <a:pt x="3748579" y="3258117"/>
                    <a:pt x="3699020" y="3286849"/>
                  </a:cubicBezTo>
                  <a:cubicBezTo>
                    <a:pt x="3478523" y="3415765"/>
                    <a:pt x="3223022" y="3470566"/>
                    <a:pt x="2971896" y="3517280"/>
                  </a:cubicBezTo>
                  <a:cubicBezTo>
                    <a:pt x="2681484" y="3571606"/>
                    <a:pt x="2389264" y="3618320"/>
                    <a:pt x="2095998" y="3656566"/>
                  </a:cubicBezTo>
                  <a:cubicBezTo>
                    <a:pt x="1818333" y="3692910"/>
                    <a:pt x="1539336" y="3722214"/>
                    <a:pt x="1259768" y="3744382"/>
                  </a:cubicBezTo>
                  <a:cubicBezTo>
                    <a:pt x="955182" y="3768452"/>
                    <a:pt x="620442" y="3775112"/>
                    <a:pt x="379590" y="3587114"/>
                  </a:cubicBezTo>
                  <a:cubicBezTo>
                    <a:pt x="151008" y="3408629"/>
                    <a:pt x="71294" y="3103513"/>
                    <a:pt x="5659" y="2821134"/>
                  </a:cubicBezTo>
                  <a:lnTo>
                    <a:pt x="2805" y="2778131"/>
                  </a:lnTo>
                  <a:cubicBezTo>
                    <a:pt x="18406" y="2204336"/>
                    <a:pt x="-51510" y="1617792"/>
                    <a:pt x="101449" y="1064263"/>
                  </a:cubicBezTo>
                  <a:cubicBezTo>
                    <a:pt x="254027" y="510923"/>
                    <a:pt x="717659" y="-16538"/>
                    <a:pt x="1291349" y="397"/>
                  </a:cubicBezTo>
                  <a:cubicBezTo>
                    <a:pt x="1585946" y="9340"/>
                    <a:pt x="1835740" y="150149"/>
                    <a:pt x="2076117" y="325779"/>
                  </a:cubicBezTo>
                  <a:cubicBezTo>
                    <a:pt x="2286721" y="478290"/>
                    <a:pt x="2490190" y="657345"/>
                    <a:pt x="2710686" y="797107"/>
                  </a:cubicBezTo>
                  <a:cubicBezTo>
                    <a:pt x="2787642" y="846200"/>
                    <a:pt x="2866974" y="890155"/>
                    <a:pt x="2949161" y="926499"/>
                  </a:cubicBezTo>
                  <a:cubicBezTo>
                    <a:pt x="3172987" y="1025160"/>
                    <a:pt x="3419452" y="1066736"/>
                    <a:pt x="3637570" y="1177290"/>
                  </a:cubicBezTo>
                  <a:cubicBezTo>
                    <a:pt x="4020537" y="1371377"/>
                    <a:pt x="4282602" y="1784669"/>
                    <a:pt x="4294873" y="2213945"/>
                  </a:cubicBezTo>
                  <a:close/>
                </a:path>
              </a:pathLst>
            </a:custGeom>
            <a:solidFill>
              <a:schemeClr val="accent2"/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8" name="Forma libre 14">
              <a:extLst>
                <a:ext uri="{FF2B5EF4-FFF2-40B4-BE49-F238E27FC236}">
                  <a16:creationId xmlns:a16="http://schemas.microsoft.com/office/drawing/2014/main" id="{542A4295-8E49-4712-A958-D5D6C7F70914}"/>
                </a:ext>
              </a:extLst>
            </p:cNvPr>
            <p:cNvSpPr/>
            <p:nvPr/>
          </p:nvSpPr>
          <p:spPr>
            <a:xfrm>
              <a:off x="8965084" y="3813247"/>
              <a:ext cx="456271" cy="472279"/>
            </a:xfrm>
            <a:custGeom>
              <a:avLst/>
              <a:gdLst>
                <a:gd name="connsiteX0" fmla="*/ 228225 w 456271"/>
                <a:gd name="connsiteY0" fmla="*/ 472279 h 472279"/>
                <a:gd name="connsiteX1" fmla="*/ 228225 w 456271"/>
                <a:gd name="connsiteY1" fmla="*/ 0 h 472279"/>
                <a:gd name="connsiteX2" fmla="*/ 228225 w 456271"/>
                <a:gd name="connsiteY2" fmla="*/ 472279 h 472279"/>
                <a:gd name="connsiteX3" fmla="*/ 228225 w 456271"/>
                <a:gd name="connsiteY3" fmla="*/ 472279 h 47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71" h="472279">
                  <a:moveTo>
                    <a:pt x="228225" y="472279"/>
                  </a:moveTo>
                  <a:cubicBezTo>
                    <a:pt x="532050" y="472279"/>
                    <a:pt x="532525" y="0"/>
                    <a:pt x="228225" y="0"/>
                  </a:cubicBezTo>
                  <a:cubicBezTo>
                    <a:pt x="-76075" y="0"/>
                    <a:pt x="-76075" y="472279"/>
                    <a:pt x="228225" y="472279"/>
                  </a:cubicBezTo>
                  <a:lnTo>
                    <a:pt x="228225" y="472279"/>
                  </a:lnTo>
                  <a:close/>
                </a:path>
              </a:pathLst>
            </a:custGeom>
            <a:solidFill>
              <a:schemeClr val="accent2">
                <a:lumMod val="25000"/>
              </a:schemeClr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29" name="Forma libre 15">
              <a:extLst>
                <a:ext uri="{FF2B5EF4-FFF2-40B4-BE49-F238E27FC236}">
                  <a16:creationId xmlns:a16="http://schemas.microsoft.com/office/drawing/2014/main" id="{F43048FF-4D15-4941-BFB7-94A2695959EE}"/>
                </a:ext>
              </a:extLst>
            </p:cNvPr>
            <p:cNvSpPr/>
            <p:nvPr/>
          </p:nvSpPr>
          <p:spPr>
            <a:xfrm>
              <a:off x="10077078" y="3677576"/>
              <a:ext cx="456271" cy="472279"/>
            </a:xfrm>
            <a:custGeom>
              <a:avLst/>
              <a:gdLst>
                <a:gd name="connsiteX0" fmla="*/ 228225 w 456271"/>
                <a:gd name="connsiteY0" fmla="*/ 472279 h 472279"/>
                <a:gd name="connsiteX1" fmla="*/ 228225 w 456271"/>
                <a:gd name="connsiteY1" fmla="*/ 0 h 472279"/>
                <a:gd name="connsiteX2" fmla="*/ 228225 w 456271"/>
                <a:gd name="connsiteY2" fmla="*/ 472279 h 472279"/>
                <a:gd name="connsiteX3" fmla="*/ 228225 w 456271"/>
                <a:gd name="connsiteY3" fmla="*/ 472279 h 47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71" h="472279">
                  <a:moveTo>
                    <a:pt x="228225" y="472279"/>
                  </a:moveTo>
                  <a:cubicBezTo>
                    <a:pt x="532050" y="472279"/>
                    <a:pt x="532525" y="0"/>
                    <a:pt x="228225" y="0"/>
                  </a:cubicBezTo>
                  <a:cubicBezTo>
                    <a:pt x="-76075" y="0"/>
                    <a:pt x="-76075" y="472279"/>
                    <a:pt x="228225" y="472279"/>
                  </a:cubicBezTo>
                  <a:lnTo>
                    <a:pt x="228225" y="472279"/>
                  </a:lnTo>
                  <a:close/>
                </a:path>
              </a:pathLst>
            </a:custGeom>
            <a:solidFill>
              <a:schemeClr val="accent2">
                <a:lumMod val="25000"/>
              </a:schemeClr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0" name="Forma libre 16">
              <a:extLst>
                <a:ext uri="{FF2B5EF4-FFF2-40B4-BE49-F238E27FC236}">
                  <a16:creationId xmlns:a16="http://schemas.microsoft.com/office/drawing/2014/main" id="{7000470F-D879-4391-A179-92485857E03E}"/>
                </a:ext>
              </a:extLst>
            </p:cNvPr>
            <p:cNvSpPr/>
            <p:nvPr/>
          </p:nvSpPr>
          <p:spPr>
            <a:xfrm>
              <a:off x="9470647" y="4528132"/>
              <a:ext cx="2048125" cy="1230724"/>
            </a:xfrm>
            <a:custGeom>
              <a:avLst/>
              <a:gdLst>
                <a:gd name="connsiteX0" fmla="*/ 2045959 w 2048125"/>
                <a:gd name="connsiteY0" fmla="*/ 436605 h 1230724"/>
                <a:gd name="connsiteX1" fmla="*/ 1819280 w 2048125"/>
                <a:gd name="connsiteY1" fmla="*/ 80873 h 1230724"/>
                <a:gd name="connsiteX2" fmla="*/ 1747747 w 2048125"/>
                <a:gd name="connsiteY2" fmla="*/ 203224 h 1230724"/>
                <a:gd name="connsiteX3" fmla="*/ 1905462 w 2048125"/>
                <a:gd name="connsiteY3" fmla="*/ 496448 h 1230724"/>
                <a:gd name="connsiteX4" fmla="*/ 1682112 w 2048125"/>
                <a:gd name="connsiteY4" fmla="*/ 787199 h 1230724"/>
                <a:gd name="connsiteX5" fmla="*/ 1029374 w 2048125"/>
                <a:gd name="connsiteY5" fmla="*/ 474566 h 1230724"/>
                <a:gd name="connsiteX6" fmla="*/ 1014630 w 2048125"/>
                <a:gd name="connsiteY6" fmla="*/ 444596 h 1230724"/>
                <a:gd name="connsiteX7" fmla="*/ 1085877 w 2048125"/>
                <a:gd name="connsiteY7" fmla="*/ 229864 h 1230724"/>
                <a:gd name="connsiteX8" fmla="*/ 792517 w 2048125"/>
                <a:gd name="connsiteY8" fmla="*/ 2096 h 1230724"/>
                <a:gd name="connsiteX9" fmla="*/ 564791 w 2048125"/>
                <a:gd name="connsiteY9" fmla="*/ 295511 h 1230724"/>
                <a:gd name="connsiteX10" fmla="*/ 858152 w 2048125"/>
                <a:gd name="connsiteY10" fmla="*/ 523278 h 1230724"/>
                <a:gd name="connsiteX11" fmla="*/ 893538 w 2048125"/>
                <a:gd name="connsiteY11" fmla="*/ 516047 h 1230724"/>
                <a:gd name="connsiteX12" fmla="*/ 680176 w 2048125"/>
                <a:gd name="connsiteY12" fmla="*/ 1017535 h 1230724"/>
                <a:gd name="connsiteX13" fmla="*/ 401273 w 2048125"/>
                <a:gd name="connsiteY13" fmla="*/ 1088320 h 1230724"/>
                <a:gd name="connsiteX14" fmla="*/ 84512 w 2048125"/>
                <a:gd name="connsiteY14" fmla="*/ 993655 h 1230724"/>
                <a:gd name="connsiteX15" fmla="*/ 46843 w 2048125"/>
                <a:gd name="connsiteY15" fmla="*/ 1130277 h 1230724"/>
                <a:gd name="connsiteX16" fmla="*/ 437896 w 2048125"/>
                <a:gd name="connsiteY16" fmla="*/ 1230651 h 1230724"/>
                <a:gd name="connsiteX17" fmla="*/ 782338 w 2048125"/>
                <a:gd name="connsiteY17" fmla="*/ 1119812 h 1230724"/>
                <a:gd name="connsiteX18" fmla="*/ 1025379 w 2048125"/>
                <a:gd name="connsiteY18" fmla="*/ 761320 h 1230724"/>
                <a:gd name="connsiteX19" fmla="*/ 1533243 w 2048125"/>
                <a:gd name="connsiteY19" fmla="*/ 966635 h 1230724"/>
                <a:gd name="connsiteX20" fmla="*/ 2046245 w 2048125"/>
                <a:gd name="connsiteY20" fmla="*/ 436510 h 12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48125" h="1230724">
                  <a:moveTo>
                    <a:pt x="2045959" y="436605"/>
                  </a:moveTo>
                  <a:cubicBezTo>
                    <a:pt x="2032642" y="288946"/>
                    <a:pt x="1955592" y="147662"/>
                    <a:pt x="1819280" y="80873"/>
                  </a:cubicBezTo>
                  <a:cubicBezTo>
                    <a:pt x="1737759" y="40914"/>
                    <a:pt x="1665845" y="163075"/>
                    <a:pt x="1747747" y="203224"/>
                  </a:cubicBezTo>
                  <a:cubicBezTo>
                    <a:pt x="1858661" y="257549"/>
                    <a:pt x="1912406" y="375714"/>
                    <a:pt x="1905462" y="496448"/>
                  </a:cubicBezTo>
                  <a:cubicBezTo>
                    <a:pt x="1897852" y="629836"/>
                    <a:pt x="1800540" y="735442"/>
                    <a:pt x="1682112" y="787199"/>
                  </a:cubicBezTo>
                  <a:cubicBezTo>
                    <a:pt x="1424042" y="899941"/>
                    <a:pt x="1093012" y="755993"/>
                    <a:pt x="1029374" y="474566"/>
                  </a:cubicBezTo>
                  <a:cubicBezTo>
                    <a:pt x="1026520" y="462007"/>
                    <a:pt x="1021289" y="452303"/>
                    <a:pt x="1014630" y="444596"/>
                  </a:cubicBezTo>
                  <a:cubicBezTo>
                    <a:pt x="1067614" y="389415"/>
                    <a:pt x="1096151" y="311685"/>
                    <a:pt x="1085877" y="229864"/>
                  </a:cubicBezTo>
                  <a:cubicBezTo>
                    <a:pt x="1067709" y="85915"/>
                    <a:pt x="936438" y="-16076"/>
                    <a:pt x="792517" y="2096"/>
                  </a:cubicBezTo>
                  <a:cubicBezTo>
                    <a:pt x="648595" y="20268"/>
                    <a:pt x="546622" y="151562"/>
                    <a:pt x="564791" y="295511"/>
                  </a:cubicBezTo>
                  <a:cubicBezTo>
                    <a:pt x="582959" y="439459"/>
                    <a:pt x="714230" y="541450"/>
                    <a:pt x="858152" y="523278"/>
                  </a:cubicBezTo>
                  <a:cubicBezTo>
                    <a:pt x="870327" y="521756"/>
                    <a:pt x="882028" y="519092"/>
                    <a:pt x="893538" y="516047"/>
                  </a:cubicBezTo>
                  <a:cubicBezTo>
                    <a:pt x="932919" y="709088"/>
                    <a:pt x="849876" y="914307"/>
                    <a:pt x="680176" y="1017535"/>
                  </a:cubicBezTo>
                  <a:cubicBezTo>
                    <a:pt x="596467" y="1068435"/>
                    <a:pt x="499251" y="1093838"/>
                    <a:pt x="401273" y="1088320"/>
                  </a:cubicBezTo>
                  <a:cubicBezTo>
                    <a:pt x="290835" y="1082136"/>
                    <a:pt x="185248" y="1035707"/>
                    <a:pt x="84512" y="993655"/>
                  </a:cubicBezTo>
                  <a:cubicBezTo>
                    <a:pt x="423" y="958643"/>
                    <a:pt x="-36199" y="1095646"/>
                    <a:pt x="46843" y="1130277"/>
                  </a:cubicBezTo>
                  <a:cubicBezTo>
                    <a:pt x="171550" y="1182224"/>
                    <a:pt x="300443" y="1232934"/>
                    <a:pt x="437896" y="1230651"/>
                  </a:cubicBezTo>
                  <a:cubicBezTo>
                    <a:pt x="559464" y="1228652"/>
                    <a:pt x="682649" y="1189740"/>
                    <a:pt x="782338" y="1119812"/>
                  </a:cubicBezTo>
                  <a:cubicBezTo>
                    <a:pt x="907616" y="1031901"/>
                    <a:pt x="990754" y="903461"/>
                    <a:pt x="1025379" y="761320"/>
                  </a:cubicBezTo>
                  <a:cubicBezTo>
                    <a:pt x="1151798" y="900512"/>
                    <a:pt x="1343852" y="981857"/>
                    <a:pt x="1533243" y="966635"/>
                  </a:cubicBezTo>
                  <a:cubicBezTo>
                    <a:pt x="1808531" y="944467"/>
                    <a:pt x="2073069" y="733539"/>
                    <a:pt x="2046245" y="436510"/>
                  </a:cubicBezTo>
                  <a:close/>
                </a:path>
              </a:pathLst>
            </a:custGeom>
            <a:solidFill>
              <a:schemeClr val="accent2">
                <a:lumMod val="25000"/>
              </a:schemeClr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1" name="Forma libre 17">
              <a:extLst>
                <a:ext uri="{FF2B5EF4-FFF2-40B4-BE49-F238E27FC236}">
                  <a16:creationId xmlns:a16="http://schemas.microsoft.com/office/drawing/2014/main" id="{DD2E3324-AFBB-4074-B525-7C227B61A545}"/>
                </a:ext>
              </a:extLst>
            </p:cNvPr>
            <p:cNvSpPr/>
            <p:nvPr/>
          </p:nvSpPr>
          <p:spPr>
            <a:xfrm>
              <a:off x="7424921" y="3263237"/>
              <a:ext cx="1824488" cy="5041082"/>
            </a:xfrm>
            <a:custGeom>
              <a:avLst/>
              <a:gdLst>
                <a:gd name="connsiteX0" fmla="*/ 828093 w 1824488"/>
                <a:gd name="connsiteY0" fmla="*/ 17601 h 5041082"/>
                <a:gd name="connsiteX1" fmla="*/ 50363 w 1824488"/>
                <a:gd name="connsiteY1" fmla="*/ 2683068 h 5041082"/>
                <a:gd name="connsiteX2" fmla="*/ 250788 w 1824488"/>
                <a:gd name="connsiteY2" fmla="*/ 4529088 h 5041082"/>
                <a:gd name="connsiteX3" fmla="*/ 1073131 w 1824488"/>
                <a:gd name="connsiteY3" fmla="*/ 5036474 h 5041082"/>
                <a:gd name="connsiteX4" fmla="*/ 1762966 w 1824488"/>
                <a:gd name="connsiteY4" fmla="*/ 4294375 h 5041082"/>
                <a:gd name="connsiteX5" fmla="*/ 1645869 w 1824488"/>
                <a:gd name="connsiteY5" fmla="*/ 2611618 h 5041082"/>
                <a:gd name="connsiteX6" fmla="*/ 842647 w 1824488"/>
                <a:gd name="connsiteY6" fmla="*/ 0 h 504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4488" h="5041082">
                  <a:moveTo>
                    <a:pt x="828093" y="17601"/>
                  </a:moveTo>
                  <a:cubicBezTo>
                    <a:pt x="316994" y="799659"/>
                    <a:pt x="155665" y="1754684"/>
                    <a:pt x="50363" y="2683068"/>
                  </a:cubicBezTo>
                  <a:cubicBezTo>
                    <a:pt x="-20599" y="3309000"/>
                    <a:pt x="-62263" y="3982408"/>
                    <a:pt x="250788" y="4529088"/>
                  </a:cubicBezTo>
                  <a:cubicBezTo>
                    <a:pt x="420584" y="4825546"/>
                    <a:pt x="734111" y="5078621"/>
                    <a:pt x="1073131" y="5036474"/>
                  </a:cubicBezTo>
                  <a:cubicBezTo>
                    <a:pt x="1429464" y="4992233"/>
                    <a:pt x="1673646" y="4642114"/>
                    <a:pt x="1762966" y="4294375"/>
                  </a:cubicBezTo>
                  <a:cubicBezTo>
                    <a:pt x="1904320" y="3744175"/>
                    <a:pt x="1775142" y="3164767"/>
                    <a:pt x="1645869" y="2611618"/>
                  </a:cubicBezTo>
                  <a:cubicBezTo>
                    <a:pt x="1438310" y="1723002"/>
                    <a:pt x="1228277" y="827060"/>
                    <a:pt x="842647" y="0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</p:grpSp>
      <p:grpSp>
        <p:nvGrpSpPr>
          <p:cNvPr id="32" name="Grupo 28">
            <a:extLst>
              <a:ext uri="{FF2B5EF4-FFF2-40B4-BE49-F238E27FC236}">
                <a16:creationId xmlns:a16="http://schemas.microsoft.com/office/drawing/2014/main" id="{8B58313F-B728-409C-B539-C3A21D94F287}"/>
              </a:ext>
            </a:extLst>
          </p:cNvPr>
          <p:cNvGrpSpPr/>
          <p:nvPr/>
        </p:nvGrpSpPr>
        <p:grpSpPr>
          <a:xfrm rot="20545901">
            <a:off x="12758181" y="7550905"/>
            <a:ext cx="4343355" cy="2691406"/>
            <a:chOff x="11971442" y="3793850"/>
            <a:chExt cx="5739873" cy="3556773"/>
          </a:xfrm>
        </p:grpSpPr>
        <p:sp>
          <p:nvSpPr>
            <p:cNvPr id="33" name="Forma libre 22">
              <a:extLst>
                <a:ext uri="{FF2B5EF4-FFF2-40B4-BE49-F238E27FC236}">
                  <a16:creationId xmlns:a16="http://schemas.microsoft.com/office/drawing/2014/main" id="{9EF07B22-3062-4ADF-B8F8-2F21BAF9D2B7}"/>
                </a:ext>
              </a:extLst>
            </p:cNvPr>
            <p:cNvSpPr/>
            <p:nvPr/>
          </p:nvSpPr>
          <p:spPr>
            <a:xfrm>
              <a:off x="13001117" y="3793850"/>
              <a:ext cx="3536968" cy="3556773"/>
            </a:xfrm>
            <a:custGeom>
              <a:avLst/>
              <a:gdLst>
                <a:gd name="connsiteX0" fmla="*/ 217973 w 3536968"/>
                <a:gd name="connsiteY0" fmla="*/ 347557 h 3556773"/>
                <a:gd name="connsiteX1" fmla="*/ 8634 w 3536968"/>
                <a:gd name="connsiteY1" fmla="*/ 1947757 h 3556773"/>
                <a:gd name="connsiteX2" fmla="*/ 756505 w 3536968"/>
                <a:gd name="connsiteY2" fmla="*/ 3318434 h 3556773"/>
                <a:gd name="connsiteX3" fmla="*/ 1642221 w 3536968"/>
                <a:gd name="connsiteY3" fmla="*/ 3553567 h 3556773"/>
                <a:gd name="connsiteX4" fmla="*/ 2263574 w 3536968"/>
                <a:gd name="connsiteY4" fmla="*/ 3497660 h 3556773"/>
                <a:gd name="connsiteX5" fmla="*/ 3247819 w 3536968"/>
                <a:gd name="connsiteY5" fmla="*/ 2702314 h 3556773"/>
                <a:gd name="connsiteX6" fmla="*/ 3536077 w 3536968"/>
                <a:gd name="connsiteY6" fmla="*/ 1453340 h 3556773"/>
                <a:gd name="connsiteX7" fmla="*/ 3191177 w 3536968"/>
                <a:gd name="connsiteY7" fmla="*/ 443018 h 3556773"/>
                <a:gd name="connsiteX8" fmla="*/ 2101929 w 3536968"/>
                <a:gd name="connsiteY8" fmla="*/ 24285 h 3556773"/>
                <a:gd name="connsiteX9" fmla="*/ 745557 w 3536968"/>
                <a:gd name="connsiteY9" fmla="*/ 62982 h 3556773"/>
                <a:gd name="connsiteX10" fmla="*/ 223590 w 3536968"/>
                <a:gd name="connsiteY10" fmla="*/ 325213 h 355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36968" h="3556773">
                  <a:moveTo>
                    <a:pt x="217973" y="347557"/>
                  </a:moveTo>
                  <a:cubicBezTo>
                    <a:pt x="92122" y="873066"/>
                    <a:pt x="-34585" y="1409223"/>
                    <a:pt x="8634" y="1947757"/>
                  </a:cubicBezTo>
                  <a:cubicBezTo>
                    <a:pt x="51854" y="2486387"/>
                    <a:pt x="294322" y="3037662"/>
                    <a:pt x="756505" y="3318434"/>
                  </a:cubicBezTo>
                  <a:cubicBezTo>
                    <a:pt x="1020297" y="3478644"/>
                    <a:pt x="1333877" y="3539305"/>
                    <a:pt x="1642221" y="3553567"/>
                  </a:cubicBezTo>
                  <a:cubicBezTo>
                    <a:pt x="1850798" y="3563265"/>
                    <a:pt x="2062232" y="3552711"/>
                    <a:pt x="2263574" y="3497660"/>
                  </a:cubicBezTo>
                  <a:cubicBezTo>
                    <a:pt x="2681300" y="3383469"/>
                    <a:pt x="3033245" y="3078071"/>
                    <a:pt x="3247819" y="2702314"/>
                  </a:cubicBezTo>
                  <a:cubicBezTo>
                    <a:pt x="3462394" y="2326557"/>
                    <a:pt x="3546739" y="1885765"/>
                    <a:pt x="3536077" y="1453340"/>
                  </a:cubicBezTo>
                  <a:cubicBezTo>
                    <a:pt x="3527033" y="1089373"/>
                    <a:pt x="3442498" y="706770"/>
                    <a:pt x="3191177" y="443018"/>
                  </a:cubicBezTo>
                  <a:cubicBezTo>
                    <a:pt x="2916914" y="155210"/>
                    <a:pt x="2497950" y="61366"/>
                    <a:pt x="2101929" y="24285"/>
                  </a:cubicBezTo>
                  <a:cubicBezTo>
                    <a:pt x="1650503" y="-18026"/>
                    <a:pt x="1193842" y="-5000"/>
                    <a:pt x="745557" y="62982"/>
                  </a:cubicBezTo>
                  <a:cubicBezTo>
                    <a:pt x="546023" y="93218"/>
                    <a:pt x="324404" y="150551"/>
                    <a:pt x="223590" y="325213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4" name="Forma libre 23">
              <a:extLst>
                <a:ext uri="{FF2B5EF4-FFF2-40B4-BE49-F238E27FC236}">
                  <a16:creationId xmlns:a16="http://schemas.microsoft.com/office/drawing/2014/main" id="{C3202026-5D60-4B1B-AC72-4CD74E800D2E}"/>
                </a:ext>
              </a:extLst>
            </p:cNvPr>
            <p:cNvSpPr/>
            <p:nvPr/>
          </p:nvSpPr>
          <p:spPr>
            <a:xfrm>
              <a:off x="11971442" y="3994011"/>
              <a:ext cx="1715534" cy="1940398"/>
            </a:xfrm>
            <a:custGeom>
              <a:avLst/>
              <a:gdLst>
                <a:gd name="connsiteX0" fmla="*/ 1339513 w 1715534"/>
                <a:gd name="connsiteY0" fmla="*/ 1369273 h 1940398"/>
                <a:gd name="connsiteX1" fmla="*/ 863622 w 1715534"/>
                <a:gd name="connsiteY1" fmla="*/ 1934905 h 1940398"/>
                <a:gd name="connsiteX2" fmla="*/ 262641 w 1715534"/>
                <a:gd name="connsiteY2" fmla="*/ 1585105 h 1940398"/>
                <a:gd name="connsiteX3" fmla="*/ 5132 w 1715534"/>
                <a:gd name="connsiteY3" fmla="*/ 888737 h 1940398"/>
                <a:gd name="connsiteX4" fmla="*/ 322806 w 1715534"/>
                <a:gd name="connsiteY4" fmla="*/ 399930 h 1940398"/>
                <a:gd name="connsiteX5" fmla="*/ 856768 w 1715534"/>
                <a:gd name="connsiteY5" fmla="*/ 132469 h 1940398"/>
                <a:gd name="connsiteX6" fmla="*/ 1312097 w 1715534"/>
                <a:gd name="connsiteY6" fmla="*/ 3255 h 1940398"/>
                <a:gd name="connsiteX7" fmla="*/ 1667183 w 1715534"/>
                <a:gd name="connsiteY7" fmla="*/ 479132 h 1940398"/>
                <a:gd name="connsiteX8" fmla="*/ 1339513 w 1715534"/>
                <a:gd name="connsiteY8" fmla="*/ 1369178 h 19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5534" h="1940398">
                  <a:moveTo>
                    <a:pt x="1339513" y="1369273"/>
                  </a:moveTo>
                  <a:cubicBezTo>
                    <a:pt x="1250123" y="1612108"/>
                    <a:pt x="1118941" y="1891358"/>
                    <a:pt x="863622" y="1934905"/>
                  </a:cubicBezTo>
                  <a:cubicBezTo>
                    <a:pt x="622773" y="1975979"/>
                    <a:pt x="410197" y="1779544"/>
                    <a:pt x="262641" y="1585105"/>
                  </a:cubicBezTo>
                  <a:cubicBezTo>
                    <a:pt x="108992" y="1382584"/>
                    <a:pt x="-28568" y="1140605"/>
                    <a:pt x="5132" y="888737"/>
                  </a:cubicBezTo>
                  <a:cubicBezTo>
                    <a:pt x="31597" y="690970"/>
                    <a:pt x="162779" y="519350"/>
                    <a:pt x="322806" y="399930"/>
                  </a:cubicBezTo>
                  <a:cubicBezTo>
                    <a:pt x="482832" y="280509"/>
                    <a:pt x="671038" y="205776"/>
                    <a:pt x="856768" y="132469"/>
                  </a:cubicBezTo>
                  <a:cubicBezTo>
                    <a:pt x="1004133" y="74280"/>
                    <a:pt x="1154164" y="15520"/>
                    <a:pt x="1312097" y="3255"/>
                  </a:cubicBezTo>
                  <a:cubicBezTo>
                    <a:pt x="1703358" y="-27075"/>
                    <a:pt x="1781991" y="156334"/>
                    <a:pt x="1667183" y="479132"/>
                  </a:cubicBezTo>
                  <a:cubicBezTo>
                    <a:pt x="1561228" y="776923"/>
                    <a:pt x="1448705" y="1072527"/>
                    <a:pt x="1339513" y="1369178"/>
                  </a:cubicBezTo>
                  <a:close/>
                </a:path>
              </a:pathLst>
            </a:custGeom>
            <a:solidFill>
              <a:schemeClr val="accent3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5" name="Forma libre 24">
              <a:extLst>
                <a:ext uri="{FF2B5EF4-FFF2-40B4-BE49-F238E27FC236}">
                  <a16:creationId xmlns:a16="http://schemas.microsoft.com/office/drawing/2014/main" id="{DE6A3151-CAAF-4BB9-A1A5-ECBCD9D7EB30}"/>
                </a:ext>
              </a:extLst>
            </p:cNvPr>
            <p:cNvSpPr/>
            <p:nvPr/>
          </p:nvSpPr>
          <p:spPr>
            <a:xfrm>
              <a:off x="15771258" y="3805407"/>
              <a:ext cx="1940057" cy="1674008"/>
            </a:xfrm>
            <a:custGeom>
              <a:avLst/>
              <a:gdLst>
                <a:gd name="connsiteX0" fmla="*/ 811630 w 1940057"/>
                <a:gd name="connsiteY0" fmla="*/ 1330065 h 1674008"/>
                <a:gd name="connsiteX1" fmla="*/ 1471824 w 1940057"/>
                <a:gd name="connsiteY1" fmla="*/ 1663321 h 1674008"/>
                <a:gd name="connsiteX2" fmla="*/ 1886789 w 1940057"/>
                <a:gd name="connsiteY2" fmla="*/ 1105770 h 1674008"/>
                <a:gd name="connsiteX3" fmla="*/ 1849567 w 1940057"/>
                <a:gd name="connsiteY3" fmla="*/ 364430 h 1674008"/>
                <a:gd name="connsiteX4" fmla="*/ 1365107 w 1940057"/>
                <a:gd name="connsiteY4" fmla="*/ 39731 h 1674008"/>
                <a:gd name="connsiteX5" fmla="*/ 768791 w 1940057"/>
                <a:gd name="connsiteY5" fmla="*/ 3505 h 1674008"/>
                <a:gd name="connsiteX6" fmla="*/ 299278 w 1940057"/>
                <a:gd name="connsiteY6" fmla="*/ 63501 h 1674008"/>
                <a:gd name="connsiteX7" fmla="*/ 160100 w 1940057"/>
                <a:gd name="connsiteY7" fmla="*/ 640543 h 1674008"/>
                <a:gd name="connsiteX8" fmla="*/ 811725 w 1940057"/>
                <a:gd name="connsiteY8" fmla="*/ 1330255 h 16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0057" h="1674008">
                  <a:moveTo>
                    <a:pt x="811630" y="1330065"/>
                  </a:moveTo>
                  <a:cubicBezTo>
                    <a:pt x="989363" y="1518228"/>
                    <a:pt x="1219932" y="1723506"/>
                    <a:pt x="1471824" y="1663321"/>
                  </a:cubicBezTo>
                  <a:cubicBezTo>
                    <a:pt x="1709436" y="1606558"/>
                    <a:pt x="1827576" y="1342425"/>
                    <a:pt x="1886789" y="1105770"/>
                  </a:cubicBezTo>
                  <a:cubicBezTo>
                    <a:pt x="1948382" y="859227"/>
                    <a:pt x="1979606" y="582734"/>
                    <a:pt x="1849567" y="364430"/>
                  </a:cubicBezTo>
                  <a:cubicBezTo>
                    <a:pt x="1747420" y="193000"/>
                    <a:pt x="1559215" y="86701"/>
                    <a:pt x="1365107" y="39731"/>
                  </a:cubicBezTo>
                  <a:cubicBezTo>
                    <a:pt x="1171000" y="-7239"/>
                    <a:pt x="968516" y="-2009"/>
                    <a:pt x="768791" y="3505"/>
                  </a:cubicBezTo>
                  <a:cubicBezTo>
                    <a:pt x="610478" y="7879"/>
                    <a:pt x="449309" y="12728"/>
                    <a:pt x="299278" y="63501"/>
                  </a:cubicBezTo>
                  <a:cubicBezTo>
                    <a:pt x="-72468" y="189292"/>
                    <a:pt x="-72563" y="388770"/>
                    <a:pt x="160100" y="640543"/>
                  </a:cubicBezTo>
                  <a:cubicBezTo>
                    <a:pt x="374674" y="872729"/>
                    <a:pt x="594580" y="1100446"/>
                    <a:pt x="811725" y="1330255"/>
                  </a:cubicBezTo>
                  <a:close/>
                </a:path>
              </a:pathLst>
            </a:custGeom>
            <a:solidFill>
              <a:schemeClr val="accent3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6" name="Forma libre 25">
              <a:extLst>
                <a:ext uri="{FF2B5EF4-FFF2-40B4-BE49-F238E27FC236}">
                  <a16:creationId xmlns:a16="http://schemas.microsoft.com/office/drawing/2014/main" id="{0037B532-77CB-4B9A-B7D2-C8829C3CC93A}"/>
                </a:ext>
              </a:extLst>
            </p:cNvPr>
            <p:cNvSpPr/>
            <p:nvPr/>
          </p:nvSpPr>
          <p:spPr>
            <a:xfrm>
              <a:off x="14041952" y="4885030"/>
              <a:ext cx="357846" cy="369862"/>
            </a:xfrm>
            <a:custGeom>
              <a:avLst/>
              <a:gdLst>
                <a:gd name="connsiteX0" fmla="*/ 178995 w 357846"/>
                <a:gd name="connsiteY0" fmla="*/ 369862 h 369862"/>
                <a:gd name="connsiteX1" fmla="*/ 178995 w 357846"/>
                <a:gd name="connsiteY1" fmla="*/ 0 h 369862"/>
                <a:gd name="connsiteX2" fmla="*/ 178995 w 357846"/>
                <a:gd name="connsiteY2" fmla="*/ 369862 h 369862"/>
                <a:gd name="connsiteX3" fmla="*/ 178995 w 357846"/>
                <a:gd name="connsiteY3" fmla="*/ 369862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846" h="369862">
                  <a:moveTo>
                    <a:pt x="178995" y="369862"/>
                  </a:moveTo>
                  <a:cubicBezTo>
                    <a:pt x="417274" y="369862"/>
                    <a:pt x="417655" y="0"/>
                    <a:pt x="178995" y="0"/>
                  </a:cubicBezTo>
                  <a:cubicBezTo>
                    <a:pt x="-59665" y="0"/>
                    <a:pt x="-59665" y="369862"/>
                    <a:pt x="178995" y="369862"/>
                  </a:cubicBezTo>
                  <a:lnTo>
                    <a:pt x="178995" y="36986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7" name="Forma libre 26">
              <a:extLst>
                <a:ext uri="{FF2B5EF4-FFF2-40B4-BE49-F238E27FC236}">
                  <a16:creationId xmlns:a16="http://schemas.microsoft.com/office/drawing/2014/main" id="{25DC69F9-586D-4040-8AAC-F5BF23956B54}"/>
                </a:ext>
              </a:extLst>
            </p:cNvPr>
            <p:cNvSpPr/>
            <p:nvPr/>
          </p:nvSpPr>
          <p:spPr>
            <a:xfrm>
              <a:off x="14981550" y="4885030"/>
              <a:ext cx="357846" cy="369862"/>
            </a:xfrm>
            <a:custGeom>
              <a:avLst/>
              <a:gdLst>
                <a:gd name="connsiteX0" fmla="*/ 178995 w 357846"/>
                <a:gd name="connsiteY0" fmla="*/ 369862 h 369862"/>
                <a:gd name="connsiteX1" fmla="*/ 178995 w 357846"/>
                <a:gd name="connsiteY1" fmla="*/ 0 h 369862"/>
                <a:gd name="connsiteX2" fmla="*/ 178995 w 357846"/>
                <a:gd name="connsiteY2" fmla="*/ 369862 h 369862"/>
                <a:gd name="connsiteX3" fmla="*/ 178995 w 357846"/>
                <a:gd name="connsiteY3" fmla="*/ 369862 h 36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846" h="369862">
                  <a:moveTo>
                    <a:pt x="178995" y="369862"/>
                  </a:moveTo>
                  <a:cubicBezTo>
                    <a:pt x="417274" y="369862"/>
                    <a:pt x="417655" y="0"/>
                    <a:pt x="178995" y="0"/>
                  </a:cubicBezTo>
                  <a:cubicBezTo>
                    <a:pt x="-59665" y="0"/>
                    <a:pt x="-59665" y="369862"/>
                    <a:pt x="178995" y="369862"/>
                  </a:cubicBezTo>
                  <a:lnTo>
                    <a:pt x="178995" y="36986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38" name="Forma libre 27">
              <a:extLst>
                <a:ext uri="{FF2B5EF4-FFF2-40B4-BE49-F238E27FC236}">
                  <a16:creationId xmlns:a16="http://schemas.microsoft.com/office/drawing/2014/main" id="{CEE9CC4D-3F9F-4219-B9C9-C32E52619272}"/>
                </a:ext>
              </a:extLst>
            </p:cNvPr>
            <p:cNvSpPr/>
            <p:nvPr/>
          </p:nvSpPr>
          <p:spPr>
            <a:xfrm>
              <a:off x="13725216" y="5618571"/>
              <a:ext cx="1957231" cy="954190"/>
            </a:xfrm>
            <a:custGeom>
              <a:avLst/>
              <a:gdLst>
                <a:gd name="connsiteX0" fmla="*/ 1846010 w 1957231"/>
                <a:gd name="connsiteY0" fmla="*/ 426342 h 954190"/>
                <a:gd name="connsiteX1" fmla="*/ 1732535 w 1957231"/>
                <a:gd name="connsiteY1" fmla="*/ 732786 h 954190"/>
                <a:gd name="connsiteX2" fmla="*/ 1389063 w 1957231"/>
                <a:gd name="connsiteY2" fmla="*/ 842223 h 954190"/>
                <a:gd name="connsiteX3" fmla="*/ 1072341 w 1957231"/>
                <a:gd name="connsiteY3" fmla="*/ 708540 h 954190"/>
                <a:gd name="connsiteX4" fmla="*/ 998849 w 1957231"/>
                <a:gd name="connsiteY4" fmla="*/ 586838 h 954190"/>
                <a:gd name="connsiteX5" fmla="*/ 1004751 w 1957231"/>
                <a:gd name="connsiteY5" fmla="*/ 410369 h 954190"/>
                <a:gd name="connsiteX6" fmla="*/ 1012081 w 1957231"/>
                <a:gd name="connsiteY6" fmla="*/ 408657 h 954190"/>
                <a:gd name="connsiteX7" fmla="*/ 1221325 w 1957231"/>
                <a:gd name="connsiteY7" fmla="*/ 182176 h 954190"/>
                <a:gd name="connsiteX8" fmla="*/ 1115942 w 1957231"/>
                <a:gd name="connsiteY8" fmla="*/ 3 h 954190"/>
                <a:gd name="connsiteX9" fmla="*/ 942492 w 1957231"/>
                <a:gd name="connsiteY9" fmla="*/ 191589 h 954190"/>
                <a:gd name="connsiteX10" fmla="*/ 740959 w 1957231"/>
                <a:gd name="connsiteY10" fmla="*/ 119994 h 954190"/>
                <a:gd name="connsiteX11" fmla="*/ 689362 w 1957231"/>
                <a:gd name="connsiteY11" fmla="*/ 294181 h 954190"/>
                <a:gd name="connsiteX12" fmla="*/ 874140 w 1957231"/>
                <a:gd name="connsiteY12" fmla="*/ 416074 h 954190"/>
                <a:gd name="connsiteX13" fmla="*/ 882327 w 1957231"/>
                <a:gd name="connsiteY13" fmla="*/ 584556 h 954190"/>
                <a:gd name="connsiteX14" fmla="*/ 814071 w 1957231"/>
                <a:gd name="connsiteY14" fmla="*/ 685531 h 954190"/>
                <a:gd name="connsiteX15" fmla="*/ 495350 w 1957231"/>
                <a:gd name="connsiteY15" fmla="*/ 776523 h 954190"/>
                <a:gd name="connsiteX16" fmla="*/ 128079 w 1957231"/>
                <a:gd name="connsiteY16" fmla="*/ 311010 h 954190"/>
                <a:gd name="connsiteX17" fmla="*/ 20982 w 1957231"/>
                <a:gd name="connsiteY17" fmla="*/ 281535 h 954190"/>
                <a:gd name="connsiteX18" fmla="*/ 107135 w 1957231"/>
                <a:gd name="connsiteY18" fmla="*/ 696275 h 954190"/>
                <a:gd name="connsiteX19" fmla="*/ 495350 w 1957231"/>
                <a:gd name="connsiteY19" fmla="*/ 887481 h 954190"/>
                <a:gd name="connsiteX20" fmla="*/ 902128 w 1957231"/>
                <a:gd name="connsiteY20" fmla="*/ 754559 h 954190"/>
                <a:gd name="connsiteX21" fmla="*/ 937447 w 1957231"/>
                <a:gd name="connsiteY21" fmla="*/ 712343 h 954190"/>
                <a:gd name="connsiteX22" fmla="*/ 975621 w 1957231"/>
                <a:gd name="connsiteY22" fmla="*/ 766349 h 954190"/>
                <a:gd name="connsiteX23" fmla="*/ 1374402 w 1957231"/>
                <a:gd name="connsiteY23" fmla="*/ 952326 h 954190"/>
                <a:gd name="connsiteX24" fmla="*/ 1806503 w 1957231"/>
                <a:gd name="connsiteY24" fmla="*/ 815981 h 954190"/>
                <a:gd name="connsiteX25" fmla="*/ 1957105 w 1957231"/>
                <a:gd name="connsiteY25" fmla="*/ 426342 h 954190"/>
                <a:gd name="connsiteX26" fmla="*/ 1846010 w 1957231"/>
                <a:gd name="connsiteY26" fmla="*/ 426342 h 95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957231" h="954190">
                  <a:moveTo>
                    <a:pt x="1846010" y="426342"/>
                  </a:moveTo>
                  <a:cubicBezTo>
                    <a:pt x="1839346" y="535019"/>
                    <a:pt x="1808978" y="651492"/>
                    <a:pt x="1732535" y="732786"/>
                  </a:cubicBezTo>
                  <a:cubicBezTo>
                    <a:pt x="1645715" y="825109"/>
                    <a:pt x="1510915" y="848118"/>
                    <a:pt x="1389063" y="842223"/>
                  </a:cubicBezTo>
                  <a:cubicBezTo>
                    <a:pt x="1272541" y="836613"/>
                    <a:pt x="1153354" y="795158"/>
                    <a:pt x="1072341" y="708540"/>
                  </a:cubicBezTo>
                  <a:cubicBezTo>
                    <a:pt x="1039403" y="673266"/>
                    <a:pt x="1014652" y="631430"/>
                    <a:pt x="998849" y="586838"/>
                  </a:cubicBezTo>
                  <a:cubicBezTo>
                    <a:pt x="1015318" y="529409"/>
                    <a:pt x="1018364" y="468748"/>
                    <a:pt x="1004751" y="410369"/>
                  </a:cubicBezTo>
                  <a:cubicBezTo>
                    <a:pt x="1007226" y="409798"/>
                    <a:pt x="1009701" y="409323"/>
                    <a:pt x="1012081" y="408657"/>
                  </a:cubicBezTo>
                  <a:cubicBezTo>
                    <a:pt x="1107279" y="382225"/>
                    <a:pt x="1217422" y="297413"/>
                    <a:pt x="1221325" y="182176"/>
                  </a:cubicBezTo>
                  <a:cubicBezTo>
                    <a:pt x="1224276" y="95653"/>
                    <a:pt x="1167158" y="-568"/>
                    <a:pt x="1115942" y="3"/>
                  </a:cubicBezTo>
                  <a:cubicBezTo>
                    <a:pt x="1047780" y="858"/>
                    <a:pt x="1039689" y="172668"/>
                    <a:pt x="942492" y="191589"/>
                  </a:cubicBezTo>
                  <a:cubicBezTo>
                    <a:pt x="859861" y="207658"/>
                    <a:pt x="804361" y="95368"/>
                    <a:pt x="740959" y="119994"/>
                  </a:cubicBezTo>
                  <a:cubicBezTo>
                    <a:pt x="691647" y="139105"/>
                    <a:pt x="666991" y="229811"/>
                    <a:pt x="689362" y="294181"/>
                  </a:cubicBezTo>
                  <a:cubicBezTo>
                    <a:pt x="712971" y="361973"/>
                    <a:pt x="789891" y="403808"/>
                    <a:pt x="874140" y="416074"/>
                  </a:cubicBezTo>
                  <a:cubicBezTo>
                    <a:pt x="864811" y="472646"/>
                    <a:pt x="868238" y="529790"/>
                    <a:pt x="882327" y="584556"/>
                  </a:cubicBezTo>
                  <a:cubicBezTo>
                    <a:pt x="867381" y="622017"/>
                    <a:pt x="844344" y="656626"/>
                    <a:pt x="814071" y="685531"/>
                  </a:cubicBezTo>
                  <a:cubicBezTo>
                    <a:pt x="730868" y="765113"/>
                    <a:pt x="606636" y="788217"/>
                    <a:pt x="495350" y="776523"/>
                  </a:cubicBezTo>
                  <a:cubicBezTo>
                    <a:pt x="270018" y="752848"/>
                    <a:pt x="45352" y="553084"/>
                    <a:pt x="128079" y="311010"/>
                  </a:cubicBezTo>
                  <a:cubicBezTo>
                    <a:pt x="151212" y="243313"/>
                    <a:pt x="43924" y="214218"/>
                    <a:pt x="20982" y="281535"/>
                  </a:cubicBezTo>
                  <a:cubicBezTo>
                    <a:pt x="-27759" y="424250"/>
                    <a:pt x="11462" y="582369"/>
                    <a:pt x="107135" y="696275"/>
                  </a:cubicBezTo>
                  <a:cubicBezTo>
                    <a:pt x="202809" y="810276"/>
                    <a:pt x="349412" y="873124"/>
                    <a:pt x="495350" y="887481"/>
                  </a:cubicBezTo>
                  <a:cubicBezTo>
                    <a:pt x="639860" y="901743"/>
                    <a:pt x="799125" y="861334"/>
                    <a:pt x="902128" y="754559"/>
                  </a:cubicBezTo>
                  <a:cubicBezTo>
                    <a:pt x="914885" y="741343"/>
                    <a:pt x="926594" y="727176"/>
                    <a:pt x="937447" y="712343"/>
                  </a:cubicBezTo>
                  <a:cubicBezTo>
                    <a:pt x="949061" y="731074"/>
                    <a:pt x="961436" y="749330"/>
                    <a:pt x="975621" y="766349"/>
                  </a:cubicBezTo>
                  <a:cubicBezTo>
                    <a:pt x="1073103" y="884249"/>
                    <a:pt x="1224848" y="941772"/>
                    <a:pt x="1374402" y="952326"/>
                  </a:cubicBezTo>
                  <a:cubicBezTo>
                    <a:pt x="1526718" y="963070"/>
                    <a:pt x="1696646" y="928651"/>
                    <a:pt x="1806503" y="815981"/>
                  </a:cubicBezTo>
                  <a:cubicBezTo>
                    <a:pt x="1907412" y="712439"/>
                    <a:pt x="1948538" y="567251"/>
                    <a:pt x="1957105" y="426342"/>
                  </a:cubicBezTo>
                  <a:cubicBezTo>
                    <a:pt x="1961484" y="355032"/>
                    <a:pt x="1850294" y="355222"/>
                    <a:pt x="1846010" y="426342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SV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5711" y="-135415"/>
            <a:ext cx="9909006" cy="11992745"/>
          </a:xfrm>
          <a:custGeom>
            <a:avLst/>
            <a:gdLst/>
            <a:ahLst/>
            <a:cxnLst/>
            <a:rect l="l" t="t" r="r" b="b"/>
            <a:pathLst>
              <a:path w="9909006" h="11992745">
                <a:moveTo>
                  <a:pt x="0" y="0"/>
                </a:moveTo>
                <a:lnTo>
                  <a:pt x="9909005" y="0"/>
                </a:lnTo>
                <a:lnTo>
                  <a:pt x="9909005" y="11992745"/>
                </a:lnTo>
                <a:lnTo>
                  <a:pt x="0" y="11992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76722">
            <a:off x="6652251" y="247401"/>
            <a:ext cx="11069678" cy="3388584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381593">
            <a:off x="8007768" y="1421699"/>
            <a:ext cx="818883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8500" b="1" i="1" spc="-216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Lịch</a:t>
            </a:r>
            <a:r>
              <a:rPr lang="en-US" sz="8500" b="1" i="1" spc="-216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US" sz="8500" b="1" i="1" spc="-216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trình</a:t>
            </a:r>
            <a:endParaRPr lang="en-US" sz="8500" b="1" i="1" spc="-216" dirty="0">
              <a:solidFill>
                <a:srgbClr val="522A0F"/>
              </a:solidFill>
              <a:latin typeface="+mj-lt"/>
              <a:ea typeface="Lucky Bones"/>
              <a:cs typeface="Lucky Bones"/>
              <a:sym typeface="Lucky Bones"/>
            </a:endParaRPr>
          </a:p>
        </p:txBody>
      </p:sp>
      <p:sp>
        <p:nvSpPr>
          <p:cNvPr id="6" name="Freeform 6"/>
          <p:cNvSpPr/>
          <p:nvPr/>
        </p:nvSpPr>
        <p:spPr>
          <a:xfrm rot="1806700">
            <a:off x="-564142" y="7568975"/>
            <a:ext cx="1908566" cy="1800992"/>
          </a:xfrm>
          <a:custGeom>
            <a:avLst/>
            <a:gdLst/>
            <a:ahLst/>
            <a:cxnLst/>
            <a:rect l="l" t="t" r="r" b="b"/>
            <a:pathLst>
              <a:path w="1908566" h="1800992">
                <a:moveTo>
                  <a:pt x="0" y="0"/>
                </a:moveTo>
                <a:lnTo>
                  <a:pt x="1908566" y="0"/>
                </a:lnTo>
                <a:lnTo>
                  <a:pt x="1908566" y="1800992"/>
                </a:lnTo>
                <a:lnTo>
                  <a:pt x="0" y="1800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828451">
            <a:off x="5361125" y="207265"/>
            <a:ext cx="999028" cy="942719"/>
          </a:xfrm>
          <a:custGeom>
            <a:avLst/>
            <a:gdLst/>
            <a:ahLst/>
            <a:cxnLst/>
            <a:rect l="l" t="t" r="r" b="b"/>
            <a:pathLst>
              <a:path w="999028" h="942719">
                <a:moveTo>
                  <a:pt x="0" y="0"/>
                </a:moveTo>
                <a:lnTo>
                  <a:pt x="999028" y="0"/>
                </a:lnTo>
                <a:lnTo>
                  <a:pt x="999028" y="942719"/>
                </a:lnTo>
                <a:lnTo>
                  <a:pt x="0" y="942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59319">
            <a:off x="16794733" y="5347597"/>
            <a:ext cx="1422950" cy="1342747"/>
          </a:xfrm>
          <a:custGeom>
            <a:avLst/>
            <a:gdLst/>
            <a:ahLst/>
            <a:cxnLst/>
            <a:rect l="l" t="t" r="r" b="b"/>
            <a:pathLst>
              <a:path w="1422950" h="1342747">
                <a:moveTo>
                  <a:pt x="0" y="0"/>
                </a:moveTo>
                <a:lnTo>
                  <a:pt x="1422950" y="0"/>
                </a:lnTo>
                <a:lnTo>
                  <a:pt x="1422950" y="1342747"/>
                </a:lnTo>
                <a:lnTo>
                  <a:pt x="0" y="1342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828451">
            <a:off x="16800080" y="726806"/>
            <a:ext cx="639852" cy="603788"/>
          </a:xfrm>
          <a:custGeom>
            <a:avLst/>
            <a:gdLst/>
            <a:ahLst/>
            <a:cxnLst/>
            <a:rect l="l" t="t" r="r" b="b"/>
            <a:pathLst>
              <a:path w="639852" h="603788">
                <a:moveTo>
                  <a:pt x="0" y="0"/>
                </a:moveTo>
                <a:lnTo>
                  <a:pt x="639852" y="0"/>
                </a:lnTo>
                <a:lnTo>
                  <a:pt x="639852" y="603788"/>
                </a:lnTo>
                <a:lnTo>
                  <a:pt x="0" y="60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NAME OF CEO">
            <a:extLst>
              <a:ext uri="{FF2B5EF4-FFF2-40B4-BE49-F238E27FC236}">
                <a16:creationId xmlns:a16="http://schemas.microsoft.com/office/drawing/2014/main" id="{F38474A9-0ACC-4A7E-8523-7FD678B9D6BE}"/>
              </a:ext>
            </a:extLst>
          </p:cNvPr>
          <p:cNvSpPr txBox="1"/>
          <p:nvPr/>
        </p:nvSpPr>
        <p:spPr>
          <a:xfrm>
            <a:off x="10220559" y="3662248"/>
            <a:ext cx="6389771" cy="141577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dirty="0">
                <a:latin typeface="+mn-lt"/>
                <a:cs typeface="Open Sans" panose="020B0606030504020204" pitchFamily="34" charset="0"/>
              </a:rPr>
              <a:t>22/9-29/9</a:t>
            </a:r>
            <a:br>
              <a:rPr lang="en-GB" dirty="0">
                <a:latin typeface="+mn-lt"/>
                <a:cs typeface="Open Sans" panose="020B0606030504020204" pitchFamily="34" charset="0"/>
              </a:rPr>
            </a:br>
            <a:r>
              <a:rPr lang="en-GB" dirty="0" err="1">
                <a:latin typeface="+mj-lt"/>
                <a:cs typeface="Open Sans" panose="020B0606030504020204" pitchFamily="34" charset="0"/>
              </a:rPr>
              <a:t>Lên</a:t>
            </a:r>
            <a:r>
              <a:rPr lang="en-GB" dirty="0">
                <a:latin typeface="+mj-lt"/>
                <a:cs typeface="Open Sans" panose="020B0606030504020204" pitchFamily="34" charset="0"/>
              </a:rPr>
              <a:t> ý </a:t>
            </a:r>
            <a:r>
              <a:rPr lang="en-GB" dirty="0" err="1">
                <a:latin typeface="+mj-lt"/>
                <a:cs typeface="Open Sans" panose="020B0606030504020204" pitchFamily="34" charset="0"/>
              </a:rPr>
              <a:t>tưởng</a:t>
            </a:r>
            <a:endParaRPr lang="en-US" dirty="0">
              <a:latin typeface="+mj-lt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15E957-136A-4D96-87F9-071300601567}"/>
              </a:ext>
            </a:extLst>
          </p:cNvPr>
          <p:cNvGrpSpPr/>
          <p:nvPr/>
        </p:nvGrpSpPr>
        <p:grpSpPr>
          <a:xfrm>
            <a:off x="8423605" y="3991913"/>
            <a:ext cx="1450309" cy="1025070"/>
            <a:chOff x="998813" y="1797762"/>
            <a:chExt cx="812400" cy="733800"/>
          </a:xfrm>
        </p:grpSpPr>
        <p:sp>
          <p:nvSpPr>
            <p:cNvPr id="31" name="Google Shape;2092;p44">
              <a:extLst>
                <a:ext uri="{FF2B5EF4-FFF2-40B4-BE49-F238E27FC236}">
                  <a16:creationId xmlns:a16="http://schemas.microsoft.com/office/drawing/2014/main" id="{9CE5B872-F139-458D-8CED-D12BCDFDCB9D}"/>
                </a:ext>
              </a:extLst>
            </p:cNvPr>
            <p:cNvSpPr/>
            <p:nvPr/>
          </p:nvSpPr>
          <p:spPr>
            <a:xfrm flipH="1">
              <a:off x="998813" y="1797762"/>
              <a:ext cx="812400" cy="7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2109;p44">
              <a:extLst>
                <a:ext uri="{FF2B5EF4-FFF2-40B4-BE49-F238E27FC236}">
                  <a16:creationId xmlns:a16="http://schemas.microsoft.com/office/drawing/2014/main" id="{D1C0BCEA-4650-4F90-8570-DFD83A707C33}"/>
                </a:ext>
              </a:extLst>
            </p:cNvPr>
            <p:cNvGrpSpPr/>
            <p:nvPr/>
          </p:nvGrpSpPr>
          <p:grpSpPr>
            <a:xfrm>
              <a:off x="1225858" y="1929650"/>
              <a:ext cx="358310" cy="470023"/>
              <a:chOff x="1805901" y="1960358"/>
              <a:chExt cx="284847" cy="373627"/>
            </a:xfrm>
          </p:grpSpPr>
          <p:sp>
            <p:nvSpPr>
              <p:cNvPr id="33" name="Google Shape;2110;p44">
                <a:extLst>
                  <a:ext uri="{FF2B5EF4-FFF2-40B4-BE49-F238E27FC236}">
                    <a16:creationId xmlns:a16="http://schemas.microsoft.com/office/drawing/2014/main" id="{4697F2E5-7461-4D1B-AFCC-F2D152DE02FB}"/>
                  </a:ext>
                </a:extLst>
              </p:cNvPr>
              <p:cNvSpPr/>
              <p:nvPr/>
            </p:nvSpPr>
            <p:spPr>
              <a:xfrm>
                <a:off x="1805901" y="1960358"/>
                <a:ext cx="284847" cy="373627"/>
              </a:xfrm>
              <a:custGeom>
                <a:avLst/>
                <a:gdLst/>
                <a:ahLst/>
                <a:cxnLst/>
                <a:rect l="l" t="t" r="r" b="b"/>
                <a:pathLst>
                  <a:path w="8942" h="11729" extrusionOk="0">
                    <a:moveTo>
                      <a:pt x="8525" y="9395"/>
                    </a:moveTo>
                    <a:lnTo>
                      <a:pt x="8525" y="9764"/>
                    </a:lnTo>
                    <a:lnTo>
                      <a:pt x="3358" y="9764"/>
                    </a:lnTo>
                    <a:cubicBezTo>
                      <a:pt x="3239" y="9764"/>
                      <a:pt x="3155" y="9859"/>
                      <a:pt x="3155" y="9978"/>
                    </a:cubicBezTo>
                    <a:cubicBezTo>
                      <a:pt x="3155" y="10097"/>
                      <a:pt x="3239" y="10180"/>
                      <a:pt x="3358" y="10180"/>
                    </a:cubicBezTo>
                    <a:lnTo>
                      <a:pt x="8525" y="10180"/>
                    </a:lnTo>
                    <a:lnTo>
                      <a:pt x="8525" y="10490"/>
                    </a:lnTo>
                    <a:lnTo>
                      <a:pt x="6775" y="10490"/>
                    </a:lnTo>
                    <a:cubicBezTo>
                      <a:pt x="6656" y="10490"/>
                      <a:pt x="6561" y="10585"/>
                      <a:pt x="6561" y="10704"/>
                    </a:cubicBezTo>
                    <a:cubicBezTo>
                      <a:pt x="6561" y="10823"/>
                      <a:pt x="6656" y="10907"/>
                      <a:pt x="6775" y="10907"/>
                    </a:cubicBezTo>
                    <a:lnTo>
                      <a:pt x="8525" y="10907"/>
                    </a:lnTo>
                    <a:lnTo>
                      <a:pt x="8525" y="11264"/>
                    </a:lnTo>
                    <a:lnTo>
                      <a:pt x="1381" y="11264"/>
                    </a:lnTo>
                    <a:cubicBezTo>
                      <a:pt x="857" y="11264"/>
                      <a:pt x="441" y="10847"/>
                      <a:pt x="441" y="10335"/>
                    </a:cubicBezTo>
                    <a:cubicBezTo>
                      <a:pt x="441" y="10073"/>
                      <a:pt x="548" y="9835"/>
                      <a:pt x="715" y="9657"/>
                    </a:cubicBezTo>
                    <a:cubicBezTo>
                      <a:pt x="893" y="9478"/>
                      <a:pt x="1131" y="9395"/>
                      <a:pt x="1381" y="9395"/>
                    </a:cubicBezTo>
                    <a:close/>
                    <a:moveTo>
                      <a:pt x="1369" y="1"/>
                    </a:moveTo>
                    <a:cubicBezTo>
                      <a:pt x="619" y="1"/>
                      <a:pt x="0" y="620"/>
                      <a:pt x="0" y="1370"/>
                    </a:cubicBezTo>
                    <a:lnTo>
                      <a:pt x="0" y="10359"/>
                    </a:lnTo>
                    <a:cubicBezTo>
                      <a:pt x="0" y="11109"/>
                      <a:pt x="607" y="11728"/>
                      <a:pt x="1369" y="11728"/>
                    </a:cubicBezTo>
                    <a:lnTo>
                      <a:pt x="8739" y="11728"/>
                    </a:lnTo>
                    <a:cubicBezTo>
                      <a:pt x="8858" y="11728"/>
                      <a:pt x="8942" y="11645"/>
                      <a:pt x="8942" y="11526"/>
                    </a:cubicBezTo>
                    <a:lnTo>
                      <a:pt x="8942" y="2191"/>
                    </a:lnTo>
                    <a:cubicBezTo>
                      <a:pt x="8942" y="2072"/>
                      <a:pt x="8858" y="1989"/>
                      <a:pt x="8739" y="1989"/>
                    </a:cubicBezTo>
                    <a:cubicBezTo>
                      <a:pt x="8620" y="1989"/>
                      <a:pt x="8525" y="2072"/>
                      <a:pt x="8525" y="2191"/>
                    </a:cubicBezTo>
                    <a:lnTo>
                      <a:pt x="8525" y="8990"/>
                    </a:lnTo>
                    <a:lnTo>
                      <a:pt x="1596" y="8990"/>
                    </a:lnTo>
                    <a:lnTo>
                      <a:pt x="1596" y="7787"/>
                    </a:lnTo>
                    <a:cubicBezTo>
                      <a:pt x="1596" y="7668"/>
                      <a:pt x="1500" y="7585"/>
                      <a:pt x="1381" y="7585"/>
                    </a:cubicBezTo>
                    <a:cubicBezTo>
                      <a:pt x="1262" y="7585"/>
                      <a:pt x="1179" y="7668"/>
                      <a:pt x="1179" y="7787"/>
                    </a:cubicBezTo>
                    <a:lnTo>
                      <a:pt x="1179" y="9002"/>
                    </a:lnTo>
                    <a:cubicBezTo>
                      <a:pt x="905" y="9049"/>
                      <a:pt x="655" y="9168"/>
                      <a:pt x="441" y="9359"/>
                    </a:cubicBezTo>
                    <a:lnTo>
                      <a:pt x="441" y="1370"/>
                    </a:lnTo>
                    <a:cubicBezTo>
                      <a:pt x="441" y="929"/>
                      <a:pt x="762" y="548"/>
                      <a:pt x="1179" y="465"/>
                    </a:cubicBezTo>
                    <a:lnTo>
                      <a:pt x="1179" y="7109"/>
                    </a:lnTo>
                    <a:cubicBezTo>
                      <a:pt x="1179" y="7228"/>
                      <a:pt x="1262" y="7311"/>
                      <a:pt x="1381" y="7311"/>
                    </a:cubicBezTo>
                    <a:cubicBezTo>
                      <a:pt x="1500" y="7311"/>
                      <a:pt x="1596" y="7216"/>
                      <a:pt x="1596" y="7109"/>
                    </a:cubicBezTo>
                    <a:lnTo>
                      <a:pt x="1596" y="441"/>
                    </a:lnTo>
                    <a:lnTo>
                      <a:pt x="8525" y="441"/>
                    </a:lnTo>
                    <a:lnTo>
                      <a:pt x="8525" y="1489"/>
                    </a:lnTo>
                    <a:cubicBezTo>
                      <a:pt x="8525" y="1608"/>
                      <a:pt x="8620" y="1703"/>
                      <a:pt x="8739" y="1703"/>
                    </a:cubicBezTo>
                    <a:cubicBezTo>
                      <a:pt x="8847" y="1703"/>
                      <a:pt x="8942" y="1608"/>
                      <a:pt x="8942" y="1489"/>
                    </a:cubicBezTo>
                    <a:lnTo>
                      <a:pt x="8942" y="215"/>
                    </a:lnTo>
                    <a:cubicBezTo>
                      <a:pt x="8942" y="96"/>
                      <a:pt x="8847" y="1"/>
                      <a:pt x="8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11;p44">
                <a:extLst>
                  <a:ext uri="{FF2B5EF4-FFF2-40B4-BE49-F238E27FC236}">
                    <a16:creationId xmlns:a16="http://schemas.microsoft.com/office/drawing/2014/main" id="{F8D2E7D1-34A1-4D53-B77B-B5205D58CFA9}"/>
                  </a:ext>
                </a:extLst>
              </p:cNvPr>
              <p:cNvSpPr/>
              <p:nvPr/>
            </p:nvSpPr>
            <p:spPr>
              <a:xfrm>
                <a:off x="1841929" y="2295249"/>
                <a:ext cx="165773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18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8"/>
                      <a:pt x="203" y="418"/>
                    </a:cubicBezTo>
                    <a:lnTo>
                      <a:pt x="5001" y="418"/>
                    </a:lnTo>
                    <a:cubicBezTo>
                      <a:pt x="5120" y="418"/>
                      <a:pt x="5203" y="322"/>
                      <a:pt x="5203" y="203"/>
                    </a:cubicBezTo>
                    <a:cubicBezTo>
                      <a:pt x="5203" y="84"/>
                      <a:pt x="5120" y="1"/>
                      <a:pt x="5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604236-B1D3-423F-94AB-338C1C907F2B}"/>
              </a:ext>
            </a:extLst>
          </p:cNvPr>
          <p:cNvGrpSpPr/>
          <p:nvPr/>
        </p:nvGrpSpPr>
        <p:grpSpPr>
          <a:xfrm>
            <a:off x="8423605" y="5372402"/>
            <a:ext cx="1470089" cy="1127473"/>
            <a:chOff x="998813" y="3299637"/>
            <a:chExt cx="812400" cy="733800"/>
          </a:xfrm>
        </p:grpSpPr>
        <p:sp>
          <p:nvSpPr>
            <p:cNvPr id="27" name="Google Shape;2094;p44">
              <a:extLst>
                <a:ext uri="{FF2B5EF4-FFF2-40B4-BE49-F238E27FC236}">
                  <a16:creationId xmlns:a16="http://schemas.microsoft.com/office/drawing/2014/main" id="{FAE9842F-A124-4A48-96CB-9BE5E26E4C03}"/>
                </a:ext>
              </a:extLst>
            </p:cNvPr>
            <p:cNvSpPr/>
            <p:nvPr/>
          </p:nvSpPr>
          <p:spPr>
            <a:xfrm flipH="1">
              <a:off x="998813" y="3299637"/>
              <a:ext cx="812400" cy="7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113;p44">
              <a:extLst>
                <a:ext uri="{FF2B5EF4-FFF2-40B4-BE49-F238E27FC236}">
                  <a16:creationId xmlns:a16="http://schemas.microsoft.com/office/drawing/2014/main" id="{BD210015-B913-4A2E-AE5D-5FB91E01DB7A}"/>
                </a:ext>
              </a:extLst>
            </p:cNvPr>
            <p:cNvGrpSpPr/>
            <p:nvPr/>
          </p:nvGrpSpPr>
          <p:grpSpPr>
            <a:xfrm>
              <a:off x="1203659" y="3450620"/>
              <a:ext cx="402708" cy="431833"/>
              <a:chOff x="1750887" y="2425727"/>
              <a:chExt cx="320143" cy="343269"/>
            </a:xfrm>
          </p:grpSpPr>
          <p:sp>
            <p:nvSpPr>
              <p:cNvPr id="29" name="Google Shape;2114;p44">
                <a:extLst>
                  <a:ext uri="{FF2B5EF4-FFF2-40B4-BE49-F238E27FC236}">
                    <a16:creationId xmlns:a16="http://schemas.microsoft.com/office/drawing/2014/main" id="{2D4CD9EE-D57C-4DB3-9829-F31837002124}"/>
                  </a:ext>
                </a:extLst>
              </p:cNvPr>
              <p:cNvSpPr/>
              <p:nvPr/>
            </p:nvSpPr>
            <p:spPr>
              <a:xfrm>
                <a:off x="1750887" y="2425727"/>
                <a:ext cx="320143" cy="289052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9074" extrusionOk="0">
                    <a:moveTo>
                      <a:pt x="1668" y="322"/>
                    </a:moveTo>
                    <a:cubicBezTo>
                      <a:pt x="1834" y="322"/>
                      <a:pt x="1953" y="453"/>
                      <a:pt x="1953" y="608"/>
                    </a:cubicBezTo>
                    <a:lnTo>
                      <a:pt x="1953" y="1275"/>
                    </a:lnTo>
                    <a:cubicBezTo>
                      <a:pt x="1953" y="1441"/>
                      <a:pt x="1811" y="1560"/>
                      <a:pt x="1668" y="1560"/>
                    </a:cubicBezTo>
                    <a:cubicBezTo>
                      <a:pt x="1513" y="1560"/>
                      <a:pt x="1382" y="1429"/>
                      <a:pt x="1382" y="1275"/>
                    </a:cubicBezTo>
                    <a:lnTo>
                      <a:pt x="1382" y="929"/>
                    </a:lnTo>
                    <a:lnTo>
                      <a:pt x="1382" y="608"/>
                    </a:lnTo>
                    <a:cubicBezTo>
                      <a:pt x="1370" y="453"/>
                      <a:pt x="1501" y="322"/>
                      <a:pt x="1668" y="322"/>
                    </a:cubicBezTo>
                    <a:close/>
                    <a:moveTo>
                      <a:pt x="3918" y="322"/>
                    </a:moveTo>
                    <a:cubicBezTo>
                      <a:pt x="4061" y="322"/>
                      <a:pt x="4192" y="453"/>
                      <a:pt x="4192" y="608"/>
                    </a:cubicBezTo>
                    <a:lnTo>
                      <a:pt x="4192" y="1275"/>
                    </a:lnTo>
                    <a:cubicBezTo>
                      <a:pt x="4192" y="1441"/>
                      <a:pt x="4061" y="1560"/>
                      <a:pt x="3918" y="1560"/>
                    </a:cubicBezTo>
                    <a:cubicBezTo>
                      <a:pt x="3763" y="1560"/>
                      <a:pt x="3632" y="1429"/>
                      <a:pt x="3632" y="1275"/>
                    </a:cubicBezTo>
                    <a:lnTo>
                      <a:pt x="3632" y="608"/>
                    </a:lnTo>
                    <a:cubicBezTo>
                      <a:pt x="3632" y="441"/>
                      <a:pt x="3763" y="322"/>
                      <a:pt x="3918" y="322"/>
                    </a:cubicBezTo>
                    <a:close/>
                    <a:moveTo>
                      <a:pt x="6180" y="322"/>
                    </a:moveTo>
                    <a:cubicBezTo>
                      <a:pt x="6323" y="322"/>
                      <a:pt x="6454" y="453"/>
                      <a:pt x="6454" y="608"/>
                    </a:cubicBezTo>
                    <a:lnTo>
                      <a:pt x="6454" y="1275"/>
                    </a:lnTo>
                    <a:cubicBezTo>
                      <a:pt x="6454" y="1441"/>
                      <a:pt x="6323" y="1560"/>
                      <a:pt x="6180" y="1560"/>
                    </a:cubicBezTo>
                    <a:cubicBezTo>
                      <a:pt x="6025" y="1560"/>
                      <a:pt x="5894" y="1429"/>
                      <a:pt x="5894" y="1275"/>
                    </a:cubicBezTo>
                    <a:lnTo>
                      <a:pt x="5894" y="608"/>
                    </a:lnTo>
                    <a:cubicBezTo>
                      <a:pt x="5894" y="441"/>
                      <a:pt x="6025" y="322"/>
                      <a:pt x="6180" y="322"/>
                    </a:cubicBezTo>
                    <a:close/>
                    <a:moveTo>
                      <a:pt x="8419" y="322"/>
                    </a:moveTo>
                    <a:cubicBezTo>
                      <a:pt x="8573" y="322"/>
                      <a:pt x="8704" y="453"/>
                      <a:pt x="8704" y="608"/>
                    </a:cubicBezTo>
                    <a:lnTo>
                      <a:pt x="8704" y="929"/>
                    </a:lnTo>
                    <a:lnTo>
                      <a:pt x="8704" y="1275"/>
                    </a:lnTo>
                    <a:cubicBezTo>
                      <a:pt x="8704" y="1441"/>
                      <a:pt x="8573" y="1560"/>
                      <a:pt x="8419" y="1560"/>
                    </a:cubicBezTo>
                    <a:cubicBezTo>
                      <a:pt x="8276" y="1560"/>
                      <a:pt x="8145" y="1429"/>
                      <a:pt x="8145" y="1275"/>
                    </a:cubicBezTo>
                    <a:lnTo>
                      <a:pt x="8145" y="608"/>
                    </a:lnTo>
                    <a:cubicBezTo>
                      <a:pt x="8145" y="441"/>
                      <a:pt x="8276" y="322"/>
                      <a:pt x="8419" y="322"/>
                    </a:cubicBezTo>
                    <a:close/>
                    <a:moveTo>
                      <a:pt x="9526" y="1096"/>
                    </a:moveTo>
                    <a:cubicBezTo>
                      <a:pt x="9669" y="1096"/>
                      <a:pt x="9788" y="1215"/>
                      <a:pt x="9788" y="1370"/>
                    </a:cubicBezTo>
                    <a:lnTo>
                      <a:pt x="9788" y="2525"/>
                    </a:lnTo>
                    <a:lnTo>
                      <a:pt x="370" y="2525"/>
                    </a:lnTo>
                    <a:lnTo>
                      <a:pt x="370" y="1370"/>
                    </a:lnTo>
                    <a:cubicBezTo>
                      <a:pt x="370" y="1215"/>
                      <a:pt x="489" y="1096"/>
                      <a:pt x="644" y="1096"/>
                    </a:cubicBezTo>
                    <a:lnTo>
                      <a:pt x="1060" y="1096"/>
                    </a:lnTo>
                    <a:lnTo>
                      <a:pt x="1060" y="1275"/>
                    </a:lnTo>
                    <a:cubicBezTo>
                      <a:pt x="1060" y="1596"/>
                      <a:pt x="1322" y="1882"/>
                      <a:pt x="1668" y="1882"/>
                    </a:cubicBezTo>
                    <a:cubicBezTo>
                      <a:pt x="1989" y="1882"/>
                      <a:pt x="2275" y="1620"/>
                      <a:pt x="2275" y="1275"/>
                    </a:cubicBezTo>
                    <a:lnTo>
                      <a:pt x="2275" y="1096"/>
                    </a:lnTo>
                    <a:lnTo>
                      <a:pt x="3335" y="1096"/>
                    </a:lnTo>
                    <a:lnTo>
                      <a:pt x="3335" y="1275"/>
                    </a:lnTo>
                    <a:cubicBezTo>
                      <a:pt x="3335" y="1596"/>
                      <a:pt x="3597" y="1882"/>
                      <a:pt x="3942" y="1882"/>
                    </a:cubicBezTo>
                    <a:cubicBezTo>
                      <a:pt x="4287" y="1882"/>
                      <a:pt x="4549" y="1620"/>
                      <a:pt x="4549" y="1275"/>
                    </a:cubicBezTo>
                    <a:lnTo>
                      <a:pt x="4549" y="1096"/>
                    </a:lnTo>
                    <a:lnTo>
                      <a:pt x="5609" y="1096"/>
                    </a:lnTo>
                    <a:lnTo>
                      <a:pt x="5609" y="1275"/>
                    </a:lnTo>
                    <a:cubicBezTo>
                      <a:pt x="5609" y="1596"/>
                      <a:pt x="5883" y="1882"/>
                      <a:pt x="6216" y="1882"/>
                    </a:cubicBezTo>
                    <a:cubicBezTo>
                      <a:pt x="6561" y="1882"/>
                      <a:pt x="6835" y="1620"/>
                      <a:pt x="6835" y="1275"/>
                    </a:cubicBezTo>
                    <a:lnTo>
                      <a:pt x="6835" y="1096"/>
                    </a:lnTo>
                    <a:lnTo>
                      <a:pt x="7883" y="1096"/>
                    </a:lnTo>
                    <a:lnTo>
                      <a:pt x="7883" y="1275"/>
                    </a:lnTo>
                    <a:cubicBezTo>
                      <a:pt x="7883" y="1596"/>
                      <a:pt x="8157" y="1882"/>
                      <a:pt x="8502" y="1882"/>
                    </a:cubicBezTo>
                    <a:cubicBezTo>
                      <a:pt x="8823" y="1882"/>
                      <a:pt x="9109" y="1620"/>
                      <a:pt x="9109" y="1275"/>
                    </a:cubicBezTo>
                    <a:lnTo>
                      <a:pt x="9109" y="1096"/>
                    </a:lnTo>
                    <a:close/>
                    <a:moveTo>
                      <a:pt x="1608" y="1"/>
                    </a:moveTo>
                    <a:cubicBezTo>
                      <a:pt x="1275" y="1"/>
                      <a:pt x="989" y="262"/>
                      <a:pt x="989" y="608"/>
                    </a:cubicBezTo>
                    <a:lnTo>
                      <a:pt x="989" y="786"/>
                    </a:lnTo>
                    <a:lnTo>
                      <a:pt x="572" y="786"/>
                    </a:lnTo>
                    <a:cubicBezTo>
                      <a:pt x="251" y="786"/>
                      <a:pt x="1" y="1048"/>
                      <a:pt x="1" y="1370"/>
                    </a:cubicBezTo>
                    <a:lnTo>
                      <a:pt x="1" y="3584"/>
                    </a:lnTo>
                    <a:cubicBezTo>
                      <a:pt x="1" y="3668"/>
                      <a:pt x="72" y="3751"/>
                      <a:pt x="156" y="3751"/>
                    </a:cubicBezTo>
                    <a:cubicBezTo>
                      <a:pt x="251" y="3751"/>
                      <a:pt x="322" y="3668"/>
                      <a:pt x="322" y="3584"/>
                    </a:cubicBezTo>
                    <a:lnTo>
                      <a:pt x="322" y="2834"/>
                    </a:lnTo>
                    <a:lnTo>
                      <a:pt x="9681" y="2834"/>
                    </a:lnTo>
                    <a:lnTo>
                      <a:pt x="9681" y="8906"/>
                    </a:lnTo>
                    <a:cubicBezTo>
                      <a:pt x="9681" y="9002"/>
                      <a:pt x="9764" y="9073"/>
                      <a:pt x="9847" y="9073"/>
                    </a:cubicBezTo>
                    <a:cubicBezTo>
                      <a:pt x="9943" y="9073"/>
                      <a:pt x="10014" y="9002"/>
                      <a:pt x="10014" y="8906"/>
                    </a:cubicBezTo>
                    <a:lnTo>
                      <a:pt x="10014" y="1346"/>
                    </a:lnTo>
                    <a:cubicBezTo>
                      <a:pt x="10050" y="1036"/>
                      <a:pt x="9776" y="786"/>
                      <a:pt x="9466" y="786"/>
                    </a:cubicBezTo>
                    <a:lnTo>
                      <a:pt x="9050" y="786"/>
                    </a:lnTo>
                    <a:lnTo>
                      <a:pt x="9050" y="608"/>
                    </a:lnTo>
                    <a:cubicBezTo>
                      <a:pt x="9050" y="274"/>
                      <a:pt x="8776" y="1"/>
                      <a:pt x="8430" y="1"/>
                    </a:cubicBezTo>
                    <a:cubicBezTo>
                      <a:pt x="8109" y="1"/>
                      <a:pt x="7823" y="262"/>
                      <a:pt x="7823" y="608"/>
                    </a:cubicBezTo>
                    <a:lnTo>
                      <a:pt x="7823" y="786"/>
                    </a:lnTo>
                    <a:lnTo>
                      <a:pt x="6764" y="786"/>
                    </a:lnTo>
                    <a:lnTo>
                      <a:pt x="6764" y="608"/>
                    </a:lnTo>
                    <a:cubicBezTo>
                      <a:pt x="6764" y="274"/>
                      <a:pt x="6502" y="1"/>
                      <a:pt x="6156" y="1"/>
                    </a:cubicBezTo>
                    <a:cubicBezTo>
                      <a:pt x="5811" y="1"/>
                      <a:pt x="5549" y="262"/>
                      <a:pt x="5549" y="608"/>
                    </a:cubicBezTo>
                    <a:lnTo>
                      <a:pt x="5549" y="786"/>
                    </a:lnTo>
                    <a:lnTo>
                      <a:pt x="4489" y="786"/>
                    </a:lnTo>
                    <a:lnTo>
                      <a:pt x="4489" y="608"/>
                    </a:lnTo>
                    <a:cubicBezTo>
                      <a:pt x="4489" y="274"/>
                      <a:pt x="4228" y="1"/>
                      <a:pt x="3882" y="1"/>
                    </a:cubicBezTo>
                    <a:cubicBezTo>
                      <a:pt x="3549" y="1"/>
                      <a:pt x="3275" y="262"/>
                      <a:pt x="3275" y="608"/>
                    </a:cubicBezTo>
                    <a:lnTo>
                      <a:pt x="3275" y="786"/>
                    </a:lnTo>
                    <a:lnTo>
                      <a:pt x="2215" y="786"/>
                    </a:lnTo>
                    <a:lnTo>
                      <a:pt x="2215" y="608"/>
                    </a:lnTo>
                    <a:cubicBezTo>
                      <a:pt x="2215" y="274"/>
                      <a:pt x="1942" y="1"/>
                      <a:pt x="1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15;p44">
                <a:extLst>
                  <a:ext uri="{FF2B5EF4-FFF2-40B4-BE49-F238E27FC236}">
                    <a16:creationId xmlns:a16="http://schemas.microsoft.com/office/drawing/2014/main" id="{93BEDC90-C790-495F-B6E4-1FA5FC5DF265}"/>
                  </a:ext>
                </a:extLst>
              </p:cNvPr>
              <p:cNvSpPr/>
              <p:nvPr/>
            </p:nvSpPr>
            <p:spPr>
              <a:xfrm>
                <a:off x="1751652" y="2558467"/>
                <a:ext cx="319378" cy="21053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6609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6025"/>
                    </a:lnTo>
                    <a:cubicBezTo>
                      <a:pt x="1" y="6347"/>
                      <a:pt x="274" y="6609"/>
                      <a:pt x="584" y="6609"/>
                    </a:cubicBezTo>
                    <a:lnTo>
                      <a:pt x="9407" y="6609"/>
                    </a:lnTo>
                    <a:cubicBezTo>
                      <a:pt x="9740" y="6609"/>
                      <a:pt x="9990" y="6335"/>
                      <a:pt x="9990" y="6025"/>
                    </a:cubicBezTo>
                    <a:lnTo>
                      <a:pt x="9990" y="5501"/>
                    </a:lnTo>
                    <a:cubicBezTo>
                      <a:pt x="10026" y="5418"/>
                      <a:pt x="9942" y="5335"/>
                      <a:pt x="9859" y="5335"/>
                    </a:cubicBezTo>
                    <a:cubicBezTo>
                      <a:pt x="9764" y="5335"/>
                      <a:pt x="9692" y="5418"/>
                      <a:pt x="9692" y="5501"/>
                    </a:cubicBezTo>
                    <a:lnTo>
                      <a:pt x="9692" y="6025"/>
                    </a:lnTo>
                    <a:cubicBezTo>
                      <a:pt x="9692" y="6168"/>
                      <a:pt x="9573" y="6287"/>
                      <a:pt x="9430" y="6287"/>
                    </a:cubicBezTo>
                    <a:lnTo>
                      <a:pt x="596" y="6287"/>
                    </a:lnTo>
                    <a:cubicBezTo>
                      <a:pt x="453" y="6287"/>
                      <a:pt x="334" y="6168"/>
                      <a:pt x="334" y="6025"/>
                    </a:cubicBezTo>
                    <a:lnTo>
                      <a:pt x="334" y="156"/>
                    </a:lnTo>
                    <a:cubicBezTo>
                      <a:pt x="334" y="72"/>
                      <a:pt x="251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CE141C-3E3E-4572-8739-A5B323A29A43}"/>
              </a:ext>
            </a:extLst>
          </p:cNvPr>
          <p:cNvGrpSpPr/>
          <p:nvPr/>
        </p:nvGrpSpPr>
        <p:grpSpPr>
          <a:xfrm>
            <a:off x="8413714" y="6701149"/>
            <a:ext cx="1470089" cy="1227146"/>
            <a:chOff x="3789090" y="1797762"/>
            <a:chExt cx="812400" cy="733800"/>
          </a:xfrm>
        </p:grpSpPr>
        <p:sp>
          <p:nvSpPr>
            <p:cNvPr id="25" name="Google Shape;2093;p44">
              <a:extLst>
                <a:ext uri="{FF2B5EF4-FFF2-40B4-BE49-F238E27FC236}">
                  <a16:creationId xmlns:a16="http://schemas.microsoft.com/office/drawing/2014/main" id="{C49C484A-2F79-4714-8C45-616E72FE0340}"/>
                </a:ext>
              </a:extLst>
            </p:cNvPr>
            <p:cNvSpPr/>
            <p:nvPr/>
          </p:nvSpPr>
          <p:spPr>
            <a:xfrm>
              <a:off x="3789090" y="1797762"/>
              <a:ext cx="812400" cy="7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2;p44">
              <a:extLst>
                <a:ext uri="{FF2B5EF4-FFF2-40B4-BE49-F238E27FC236}">
                  <a16:creationId xmlns:a16="http://schemas.microsoft.com/office/drawing/2014/main" id="{CD3E8773-AAAA-4D87-BACD-9EFC0CD98F24}"/>
                </a:ext>
              </a:extLst>
            </p:cNvPr>
            <p:cNvSpPr/>
            <p:nvPr/>
          </p:nvSpPr>
          <p:spPr>
            <a:xfrm>
              <a:off x="3955516" y="1968126"/>
              <a:ext cx="479548" cy="393071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C4321B-7D9F-4975-909F-1C2CEB4AFF41}"/>
              </a:ext>
            </a:extLst>
          </p:cNvPr>
          <p:cNvGrpSpPr/>
          <p:nvPr/>
        </p:nvGrpSpPr>
        <p:grpSpPr>
          <a:xfrm>
            <a:off x="8403826" y="8129568"/>
            <a:ext cx="1470088" cy="1227145"/>
            <a:chOff x="3789090" y="3299637"/>
            <a:chExt cx="812400" cy="733800"/>
          </a:xfrm>
        </p:grpSpPr>
        <p:sp>
          <p:nvSpPr>
            <p:cNvPr id="20" name="Google Shape;2095;p44">
              <a:extLst>
                <a:ext uri="{FF2B5EF4-FFF2-40B4-BE49-F238E27FC236}">
                  <a16:creationId xmlns:a16="http://schemas.microsoft.com/office/drawing/2014/main" id="{E638026A-25AB-4DC8-A139-105AF8A59E41}"/>
                </a:ext>
              </a:extLst>
            </p:cNvPr>
            <p:cNvSpPr/>
            <p:nvPr/>
          </p:nvSpPr>
          <p:spPr>
            <a:xfrm>
              <a:off x="3789090" y="3299637"/>
              <a:ext cx="812400" cy="73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05;p44">
              <a:extLst>
                <a:ext uri="{FF2B5EF4-FFF2-40B4-BE49-F238E27FC236}">
                  <a16:creationId xmlns:a16="http://schemas.microsoft.com/office/drawing/2014/main" id="{842EC2C6-0750-44F5-83CE-D60712312149}"/>
                </a:ext>
              </a:extLst>
            </p:cNvPr>
            <p:cNvGrpSpPr/>
            <p:nvPr/>
          </p:nvGrpSpPr>
          <p:grpSpPr>
            <a:xfrm>
              <a:off x="3943828" y="3473763"/>
              <a:ext cx="502924" cy="385548"/>
              <a:chOff x="2567841" y="1994124"/>
              <a:chExt cx="399812" cy="306477"/>
            </a:xfrm>
          </p:grpSpPr>
          <p:sp>
            <p:nvSpPr>
              <p:cNvPr id="22" name="Google Shape;2106;p44">
                <a:extLst>
                  <a:ext uri="{FF2B5EF4-FFF2-40B4-BE49-F238E27FC236}">
                    <a16:creationId xmlns:a16="http://schemas.microsoft.com/office/drawing/2014/main" id="{E42BEB83-E3BC-407B-B2E8-0A5685A335F5}"/>
                  </a:ext>
                </a:extLst>
              </p:cNvPr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07;p44">
                <a:extLst>
                  <a:ext uri="{FF2B5EF4-FFF2-40B4-BE49-F238E27FC236}">
                    <a16:creationId xmlns:a16="http://schemas.microsoft.com/office/drawing/2014/main" id="{52D331FB-C190-4890-8120-10DC9ED63688}"/>
                  </a:ext>
                </a:extLst>
              </p:cNvPr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08;p44">
                <a:extLst>
                  <a:ext uri="{FF2B5EF4-FFF2-40B4-BE49-F238E27FC236}">
                    <a16:creationId xmlns:a16="http://schemas.microsoft.com/office/drawing/2014/main" id="{85BEE609-F36B-42AA-8332-489FE6D46533}"/>
                  </a:ext>
                </a:extLst>
              </p:cNvPr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CuadroTexto 31">
            <a:extLst>
              <a:ext uri="{FF2B5EF4-FFF2-40B4-BE49-F238E27FC236}">
                <a16:creationId xmlns:a16="http://schemas.microsoft.com/office/drawing/2014/main" id="{B49A3356-40C7-444B-B084-11A20C68EA75}"/>
              </a:ext>
            </a:extLst>
          </p:cNvPr>
          <p:cNvSpPr txBox="1"/>
          <p:nvPr/>
        </p:nvSpPr>
        <p:spPr>
          <a:xfrm>
            <a:off x="10193343" y="9162984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6" name="NAME OF CEO">
            <a:extLst>
              <a:ext uri="{FF2B5EF4-FFF2-40B4-BE49-F238E27FC236}">
                <a16:creationId xmlns:a16="http://schemas.microsoft.com/office/drawing/2014/main" id="{9DF62790-30E2-4700-B613-EF0BAC0BEB40}"/>
              </a:ext>
            </a:extLst>
          </p:cNvPr>
          <p:cNvSpPr txBox="1"/>
          <p:nvPr/>
        </p:nvSpPr>
        <p:spPr>
          <a:xfrm>
            <a:off x="10340374" y="5084103"/>
            <a:ext cx="6389771" cy="141577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dirty="0">
                <a:latin typeface="+mn-lt"/>
                <a:cs typeface="Open Sans" panose="020B0606030504020204" pitchFamily="34" charset="0"/>
              </a:rPr>
              <a:t>6/10-1/12</a:t>
            </a:r>
          </a:p>
          <a:p>
            <a:r>
              <a:rPr lang="en-US" dirty="0">
                <a:latin typeface="+mn-lt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7" name="NAME OF CEO">
            <a:extLst>
              <a:ext uri="{FF2B5EF4-FFF2-40B4-BE49-F238E27FC236}">
                <a16:creationId xmlns:a16="http://schemas.microsoft.com/office/drawing/2014/main" id="{56E1E06B-55ED-47D8-AEF9-12D3E467E6CC}"/>
              </a:ext>
            </a:extLst>
          </p:cNvPr>
          <p:cNvSpPr txBox="1"/>
          <p:nvPr/>
        </p:nvSpPr>
        <p:spPr>
          <a:xfrm>
            <a:off x="10330483" y="6487709"/>
            <a:ext cx="6389771" cy="141577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dirty="0">
                <a:latin typeface="+mn-lt"/>
                <a:cs typeface="Open Sans" panose="020B0606030504020204" pitchFamily="34" charset="0"/>
              </a:rPr>
              <a:t>8/12</a:t>
            </a:r>
          </a:p>
          <a:p>
            <a:r>
              <a:rPr lang="en-US" dirty="0" err="1">
                <a:latin typeface="+mn-lt"/>
                <a:cs typeface="Open Sans" panose="020B0606030504020204" pitchFamily="34" charset="0"/>
              </a:rPr>
              <a:t>Thuyết</a:t>
            </a:r>
            <a:r>
              <a:rPr lang="en-US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+mn-lt"/>
                <a:cs typeface="Open Sans" panose="020B0606030504020204" pitchFamily="34" charset="0"/>
              </a:rPr>
              <a:t>trình</a:t>
            </a:r>
            <a:r>
              <a:rPr lang="en-US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+mn-lt"/>
                <a:cs typeface="Open Sans" panose="020B0606030504020204" pitchFamily="34" charset="0"/>
              </a:rPr>
              <a:t>thử</a:t>
            </a:r>
            <a:endParaRPr lang="en-US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48" name="NAME OF CEO">
            <a:extLst>
              <a:ext uri="{FF2B5EF4-FFF2-40B4-BE49-F238E27FC236}">
                <a16:creationId xmlns:a16="http://schemas.microsoft.com/office/drawing/2014/main" id="{6CAF5254-8722-4251-8C8E-6C8EA0D20B77}"/>
              </a:ext>
            </a:extLst>
          </p:cNvPr>
          <p:cNvSpPr txBox="1"/>
          <p:nvPr/>
        </p:nvSpPr>
        <p:spPr>
          <a:xfrm>
            <a:off x="10220559" y="7874086"/>
            <a:ext cx="6389771" cy="141577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dirty="0">
                <a:latin typeface="+mn-lt"/>
                <a:cs typeface="Open Sans" panose="020B0606030504020204" pitchFamily="34" charset="0"/>
              </a:rPr>
              <a:t>15/12</a:t>
            </a:r>
          </a:p>
          <a:p>
            <a:r>
              <a:rPr lang="en-US" dirty="0" err="1">
                <a:latin typeface="+mn-lt"/>
                <a:cs typeface="Open Sans" panose="020B0606030504020204" pitchFamily="34" charset="0"/>
              </a:rPr>
              <a:t>Thuyết</a:t>
            </a:r>
            <a:r>
              <a:rPr lang="en-US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+mn-lt"/>
                <a:cs typeface="Open Sans" panose="020B0606030504020204" pitchFamily="34" charset="0"/>
              </a:rPr>
              <a:t>trình</a:t>
            </a:r>
            <a:r>
              <a:rPr lang="en-US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+mn-lt"/>
                <a:cs typeface="Open Sans" panose="020B0606030504020204" pitchFamily="34" charset="0"/>
              </a:rPr>
              <a:t>chính</a:t>
            </a:r>
            <a:r>
              <a:rPr lang="en-US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>
                <a:latin typeface="+mn-lt"/>
                <a:cs typeface="Open Sans" panose="020B0606030504020204" pitchFamily="34" charset="0"/>
              </a:rPr>
              <a:t>thức</a:t>
            </a:r>
            <a:endParaRPr lang="en-US" dirty="0">
              <a:latin typeface="+mn-lt"/>
              <a:cs typeface="Open Sans" panose="020B0606030504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53DE07-0E19-4C9D-ADD4-54E3706CF9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708" y="3636598"/>
            <a:ext cx="4762500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87">
            <a:off x="-247965" y="818060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22720" y="1028700"/>
            <a:ext cx="9144000" cy="8983870"/>
          </a:xfrm>
          <a:custGeom>
            <a:avLst/>
            <a:gdLst/>
            <a:ahLst/>
            <a:cxnLst/>
            <a:rect l="l" t="t" r="r" b="b"/>
            <a:pathLst>
              <a:path w="9144000" h="8983870">
                <a:moveTo>
                  <a:pt x="0" y="0"/>
                </a:moveTo>
                <a:lnTo>
                  <a:pt x="9144000" y="0"/>
                </a:lnTo>
                <a:lnTo>
                  <a:pt x="9144000" y="8983870"/>
                </a:lnTo>
                <a:lnTo>
                  <a:pt x="0" y="8983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4" b="-1194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190441">
            <a:off x="1052497" y="1895073"/>
            <a:ext cx="8188833" cy="165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GB" sz="130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Câu</a:t>
            </a:r>
            <a:r>
              <a:rPr lang="en-GB" sz="130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130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hỏi</a:t>
            </a:r>
            <a:endParaRPr lang="en-US" sz="13000" b="1" i="1" spc="-419" dirty="0">
              <a:solidFill>
                <a:srgbClr val="522A0F"/>
              </a:solidFill>
              <a:latin typeface="+mj-lt"/>
              <a:ea typeface="Lucky Bones"/>
              <a:cs typeface="Lucky Bones"/>
              <a:sym typeface="Lucky Bones"/>
            </a:endParaRPr>
          </a:p>
        </p:txBody>
      </p:sp>
      <p:sp>
        <p:nvSpPr>
          <p:cNvPr id="6" name="Freeform 6"/>
          <p:cNvSpPr/>
          <p:nvPr/>
        </p:nvSpPr>
        <p:spPr>
          <a:xfrm rot="1828043">
            <a:off x="14430342" y="52760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618468">
            <a:off x="683959" y="88973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994649">
            <a:off x="17173503" y="7667881"/>
            <a:ext cx="1846956" cy="1742855"/>
          </a:xfrm>
          <a:custGeom>
            <a:avLst/>
            <a:gdLst/>
            <a:ahLst/>
            <a:cxnLst/>
            <a:rect l="l" t="t" r="r" b="b"/>
            <a:pathLst>
              <a:path w="1846956" h="1742855">
                <a:moveTo>
                  <a:pt x="0" y="0"/>
                </a:moveTo>
                <a:lnTo>
                  <a:pt x="1846956" y="0"/>
                </a:lnTo>
                <a:lnTo>
                  <a:pt x="1846956" y="1742855"/>
                </a:lnTo>
                <a:lnTo>
                  <a:pt x="0" y="1742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52549">
            <a:off x="710458" y="-253964"/>
            <a:ext cx="1351070" cy="1274919"/>
          </a:xfrm>
          <a:custGeom>
            <a:avLst/>
            <a:gdLst/>
            <a:ahLst/>
            <a:cxnLst/>
            <a:rect l="l" t="t" r="r" b="b"/>
            <a:pathLst>
              <a:path w="1351070" h="1274919">
                <a:moveTo>
                  <a:pt x="0" y="0"/>
                </a:moveTo>
                <a:lnTo>
                  <a:pt x="1351069" y="0"/>
                </a:lnTo>
                <a:lnTo>
                  <a:pt x="1351069" y="1274919"/>
                </a:lnTo>
                <a:lnTo>
                  <a:pt x="0" y="127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oogle Shape;2682;p58">
            <a:extLst>
              <a:ext uri="{FF2B5EF4-FFF2-40B4-BE49-F238E27FC236}">
                <a16:creationId xmlns:a16="http://schemas.microsoft.com/office/drawing/2014/main" id="{1189ECB9-1885-43B9-8E2C-8FFE0DBA61C7}"/>
              </a:ext>
            </a:extLst>
          </p:cNvPr>
          <p:cNvGrpSpPr/>
          <p:nvPr/>
        </p:nvGrpSpPr>
        <p:grpSpPr>
          <a:xfrm>
            <a:off x="5766077" y="4198897"/>
            <a:ext cx="1946137" cy="3176252"/>
            <a:chOff x="7350419" y="1986499"/>
            <a:chExt cx="992691" cy="2145138"/>
          </a:xfrm>
        </p:grpSpPr>
        <p:grpSp>
          <p:nvGrpSpPr>
            <p:cNvPr id="11" name="Google Shape;2683;p58">
              <a:extLst>
                <a:ext uri="{FF2B5EF4-FFF2-40B4-BE49-F238E27FC236}">
                  <a16:creationId xmlns:a16="http://schemas.microsoft.com/office/drawing/2014/main" id="{3329DE4B-C7C1-4E7A-A095-B2CAB1C32BDF}"/>
                </a:ext>
              </a:extLst>
            </p:cNvPr>
            <p:cNvGrpSpPr/>
            <p:nvPr/>
          </p:nvGrpSpPr>
          <p:grpSpPr>
            <a:xfrm rot="-635866">
              <a:off x="7740483" y="2008095"/>
              <a:ext cx="291164" cy="607078"/>
              <a:chOff x="5787125" y="2204100"/>
              <a:chExt cx="215575" cy="449475"/>
            </a:xfrm>
          </p:grpSpPr>
          <p:sp>
            <p:nvSpPr>
              <p:cNvPr id="18" name="Google Shape;2684;p58">
                <a:extLst>
                  <a:ext uri="{FF2B5EF4-FFF2-40B4-BE49-F238E27FC236}">
                    <a16:creationId xmlns:a16="http://schemas.microsoft.com/office/drawing/2014/main" id="{7EF30758-2443-4DD0-B76C-7CB38F277222}"/>
                  </a:ext>
                </a:extLst>
              </p:cNvPr>
              <p:cNvSpPr/>
              <p:nvPr/>
            </p:nvSpPr>
            <p:spPr>
              <a:xfrm>
                <a:off x="5787125" y="2204100"/>
                <a:ext cx="215575" cy="346150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13846" extrusionOk="0">
                    <a:moveTo>
                      <a:pt x="3179" y="552"/>
                    </a:moveTo>
                    <a:cubicBezTo>
                      <a:pt x="3825" y="552"/>
                      <a:pt x="4450" y="658"/>
                      <a:pt x="5063" y="885"/>
                    </a:cubicBezTo>
                    <a:cubicBezTo>
                      <a:pt x="7043" y="1587"/>
                      <a:pt x="7920" y="3642"/>
                      <a:pt x="7118" y="5547"/>
                    </a:cubicBezTo>
                    <a:cubicBezTo>
                      <a:pt x="6717" y="6474"/>
                      <a:pt x="6091" y="7201"/>
                      <a:pt x="5289" y="7778"/>
                    </a:cubicBezTo>
                    <a:cubicBezTo>
                      <a:pt x="4888" y="8078"/>
                      <a:pt x="4487" y="8379"/>
                      <a:pt x="4036" y="8605"/>
                    </a:cubicBezTo>
                    <a:cubicBezTo>
                      <a:pt x="3434" y="8930"/>
                      <a:pt x="3184" y="9432"/>
                      <a:pt x="3108" y="10058"/>
                    </a:cubicBezTo>
                    <a:cubicBezTo>
                      <a:pt x="3033" y="10960"/>
                      <a:pt x="2983" y="11863"/>
                      <a:pt x="2933" y="12765"/>
                    </a:cubicBezTo>
                    <a:cubicBezTo>
                      <a:pt x="2908" y="12915"/>
                      <a:pt x="2933" y="13041"/>
                      <a:pt x="2933" y="13266"/>
                    </a:cubicBezTo>
                    <a:cubicBezTo>
                      <a:pt x="2632" y="13266"/>
                      <a:pt x="2432" y="13291"/>
                      <a:pt x="2131" y="13291"/>
                    </a:cubicBezTo>
                    <a:cubicBezTo>
                      <a:pt x="2131" y="13041"/>
                      <a:pt x="2106" y="12815"/>
                      <a:pt x="2131" y="12615"/>
                    </a:cubicBezTo>
                    <a:cubicBezTo>
                      <a:pt x="2206" y="11612"/>
                      <a:pt x="2306" y="10635"/>
                      <a:pt x="2407" y="9657"/>
                    </a:cubicBezTo>
                    <a:cubicBezTo>
                      <a:pt x="2482" y="8880"/>
                      <a:pt x="2808" y="8254"/>
                      <a:pt x="3484" y="7803"/>
                    </a:cubicBezTo>
                    <a:cubicBezTo>
                      <a:pt x="4011" y="7452"/>
                      <a:pt x="4512" y="7076"/>
                      <a:pt x="5038" y="6725"/>
                    </a:cubicBezTo>
                    <a:cubicBezTo>
                      <a:pt x="5540" y="6374"/>
                      <a:pt x="5890" y="5898"/>
                      <a:pt x="6141" y="5321"/>
                    </a:cubicBezTo>
                    <a:cubicBezTo>
                      <a:pt x="6692" y="4018"/>
                      <a:pt x="6316" y="2765"/>
                      <a:pt x="5139" y="1938"/>
                    </a:cubicBezTo>
                    <a:cubicBezTo>
                      <a:pt x="4461" y="1470"/>
                      <a:pt x="3752" y="1293"/>
                      <a:pt x="3019" y="1293"/>
                    </a:cubicBezTo>
                    <a:cubicBezTo>
                      <a:pt x="2613" y="1293"/>
                      <a:pt x="2200" y="1347"/>
                      <a:pt x="1780" y="1437"/>
                    </a:cubicBezTo>
                    <a:cubicBezTo>
                      <a:pt x="1479" y="1487"/>
                      <a:pt x="1179" y="1562"/>
                      <a:pt x="828" y="1637"/>
                    </a:cubicBezTo>
                    <a:cubicBezTo>
                      <a:pt x="778" y="1437"/>
                      <a:pt x="702" y="1261"/>
                      <a:pt x="627" y="1086"/>
                    </a:cubicBezTo>
                    <a:cubicBezTo>
                      <a:pt x="1179" y="735"/>
                      <a:pt x="1755" y="685"/>
                      <a:pt x="2331" y="610"/>
                    </a:cubicBezTo>
                    <a:cubicBezTo>
                      <a:pt x="2618" y="572"/>
                      <a:pt x="2901" y="552"/>
                      <a:pt x="3179" y="552"/>
                    </a:cubicBezTo>
                    <a:close/>
                    <a:moveTo>
                      <a:pt x="3202" y="0"/>
                    </a:moveTo>
                    <a:cubicBezTo>
                      <a:pt x="2789" y="0"/>
                      <a:pt x="2374" y="38"/>
                      <a:pt x="1956" y="108"/>
                    </a:cubicBezTo>
                    <a:cubicBezTo>
                      <a:pt x="1454" y="209"/>
                      <a:pt x="953" y="359"/>
                      <a:pt x="452" y="559"/>
                    </a:cubicBezTo>
                    <a:cubicBezTo>
                      <a:pt x="51" y="710"/>
                      <a:pt x="1" y="885"/>
                      <a:pt x="151" y="1311"/>
                    </a:cubicBezTo>
                    <a:cubicBezTo>
                      <a:pt x="251" y="1612"/>
                      <a:pt x="377" y="1888"/>
                      <a:pt x="527" y="2264"/>
                    </a:cubicBezTo>
                    <a:cubicBezTo>
                      <a:pt x="803" y="2214"/>
                      <a:pt x="978" y="2138"/>
                      <a:pt x="1179" y="2113"/>
                    </a:cubicBezTo>
                    <a:cubicBezTo>
                      <a:pt x="1830" y="2013"/>
                      <a:pt x="2482" y="1888"/>
                      <a:pt x="3159" y="1863"/>
                    </a:cubicBezTo>
                    <a:cubicBezTo>
                      <a:pt x="3183" y="1862"/>
                      <a:pt x="3207" y="1862"/>
                      <a:pt x="3232" y="1862"/>
                    </a:cubicBezTo>
                    <a:cubicBezTo>
                      <a:pt x="4078" y="1862"/>
                      <a:pt x="4804" y="2283"/>
                      <a:pt x="5364" y="2940"/>
                    </a:cubicBezTo>
                    <a:cubicBezTo>
                      <a:pt x="5665" y="3266"/>
                      <a:pt x="5815" y="3642"/>
                      <a:pt x="5790" y="4093"/>
                    </a:cubicBezTo>
                    <a:cubicBezTo>
                      <a:pt x="5790" y="4996"/>
                      <a:pt x="5414" y="5722"/>
                      <a:pt x="4687" y="6274"/>
                    </a:cubicBezTo>
                    <a:cubicBezTo>
                      <a:pt x="4136" y="6675"/>
                      <a:pt x="3535" y="7076"/>
                      <a:pt x="2958" y="7477"/>
                    </a:cubicBezTo>
                    <a:cubicBezTo>
                      <a:pt x="2357" y="7928"/>
                      <a:pt x="2006" y="8504"/>
                      <a:pt x="1905" y="9256"/>
                    </a:cubicBezTo>
                    <a:cubicBezTo>
                      <a:pt x="1780" y="10234"/>
                      <a:pt x="1680" y="11211"/>
                      <a:pt x="1580" y="12189"/>
                    </a:cubicBezTo>
                    <a:cubicBezTo>
                      <a:pt x="1529" y="12615"/>
                      <a:pt x="1555" y="13041"/>
                      <a:pt x="1555" y="13442"/>
                    </a:cubicBezTo>
                    <a:cubicBezTo>
                      <a:pt x="1531" y="13697"/>
                      <a:pt x="1637" y="13845"/>
                      <a:pt x="1893" y="13845"/>
                    </a:cubicBezTo>
                    <a:cubicBezTo>
                      <a:pt x="1913" y="13845"/>
                      <a:pt x="1934" y="13845"/>
                      <a:pt x="1956" y="13843"/>
                    </a:cubicBezTo>
                    <a:cubicBezTo>
                      <a:pt x="2256" y="13818"/>
                      <a:pt x="2582" y="13818"/>
                      <a:pt x="2908" y="13818"/>
                    </a:cubicBezTo>
                    <a:cubicBezTo>
                      <a:pt x="3334" y="13793"/>
                      <a:pt x="3434" y="13692"/>
                      <a:pt x="3484" y="13291"/>
                    </a:cubicBezTo>
                    <a:cubicBezTo>
                      <a:pt x="3509" y="13116"/>
                      <a:pt x="3484" y="12966"/>
                      <a:pt x="3484" y="12790"/>
                    </a:cubicBezTo>
                    <a:cubicBezTo>
                      <a:pt x="3535" y="11963"/>
                      <a:pt x="3585" y="11111"/>
                      <a:pt x="3610" y="10259"/>
                    </a:cubicBezTo>
                    <a:cubicBezTo>
                      <a:pt x="3635" y="9757"/>
                      <a:pt x="3835" y="9356"/>
                      <a:pt x="4337" y="9106"/>
                    </a:cubicBezTo>
                    <a:cubicBezTo>
                      <a:pt x="4788" y="8880"/>
                      <a:pt x="5189" y="8580"/>
                      <a:pt x="5590" y="8279"/>
                    </a:cubicBezTo>
                    <a:cubicBezTo>
                      <a:pt x="6492" y="7652"/>
                      <a:pt x="7169" y="6850"/>
                      <a:pt x="7620" y="5848"/>
                    </a:cubicBezTo>
                    <a:cubicBezTo>
                      <a:pt x="8622" y="3517"/>
                      <a:pt x="7494" y="1036"/>
                      <a:pt x="5063" y="284"/>
                    </a:cubicBezTo>
                    <a:cubicBezTo>
                      <a:pt x="4445" y="88"/>
                      <a:pt x="3826" y="0"/>
                      <a:pt x="3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685;p58">
                <a:extLst>
                  <a:ext uri="{FF2B5EF4-FFF2-40B4-BE49-F238E27FC236}">
                    <a16:creationId xmlns:a16="http://schemas.microsoft.com/office/drawing/2014/main" id="{5DB265BF-A770-471B-84E4-83DB3A46097A}"/>
                  </a:ext>
                </a:extLst>
              </p:cNvPr>
              <p:cNvSpPr/>
              <p:nvPr/>
            </p:nvSpPr>
            <p:spPr>
              <a:xfrm>
                <a:off x="5812825" y="2582100"/>
                <a:ext cx="739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859" extrusionOk="0">
                    <a:moveTo>
                      <a:pt x="1514" y="551"/>
                    </a:moveTo>
                    <a:cubicBezTo>
                      <a:pt x="1527" y="551"/>
                      <a:pt x="1541" y="552"/>
                      <a:pt x="1554" y="552"/>
                    </a:cubicBezTo>
                    <a:cubicBezTo>
                      <a:pt x="2005" y="577"/>
                      <a:pt x="2381" y="953"/>
                      <a:pt x="2356" y="1429"/>
                    </a:cubicBezTo>
                    <a:cubicBezTo>
                      <a:pt x="2332" y="1892"/>
                      <a:pt x="1929" y="2308"/>
                      <a:pt x="1446" y="2308"/>
                    </a:cubicBezTo>
                    <a:cubicBezTo>
                      <a:pt x="1432" y="2308"/>
                      <a:pt x="1418" y="2307"/>
                      <a:pt x="1404" y="2307"/>
                    </a:cubicBezTo>
                    <a:cubicBezTo>
                      <a:pt x="953" y="2282"/>
                      <a:pt x="577" y="1881"/>
                      <a:pt x="577" y="1429"/>
                    </a:cubicBezTo>
                    <a:cubicBezTo>
                      <a:pt x="601" y="967"/>
                      <a:pt x="1051" y="551"/>
                      <a:pt x="1514" y="551"/>
                    </a:cubicBezTo>
                    <a:close/>
                    <a:moveTo>
                      <a:pt x="1552" y="0"/>
                    </a:moveTo>
                    <a:cubicBezTo>
                      <a:pt x="1536" y="0"/>
                      <a:pt x="1520" y="0"/>
                      <a:pt x="1504" y="1"/>
                    </a:cubicBezTo>
                    <a:cubicBezTo>
                      <a:pt x="652" y="1"/>
                      <a:pt x="0" y="653"/>
                      <a:pt x="25" y="1480"/>
                    </a:cubicBezTo>
                    <a:cubicBezTo>
                      <a:pt x="25" y="2265"/>
                      <a:pt x="627" y="2859"/>
                      <a:pt x="1406" y="2859"/>
                    </a:cubicBezTo>
                    <a:cubicBezTo>
                      <a:pt x="1422" y="2859"/>
                      <a:pt x="1438" y="2859"/>
                      <a:pt x="1454" y="2858"/>
                    </a:cubicBezTo>
                    <a:cubicBezTo>
                      <a:pt x="2281" y="2858"/>
                      <a:pt x="2958" y="2181"/>
                      <a:pt x="2933" y="1354"/>
                    </a:cubicBezTo>
                    <a:cubicBezTo>
                      <a:pt x="2933" y="593"/>
                      <a:pt x="2331" y="0"/>
                      <a:pt x="1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2686;p58">
              <a:extLst>
                <a:ext uri="{FF2B5EF4-FFF2-40B4-BE49-F238E27FC236}">
                  <a16:creationId xmlns:a16="http://schemas.microsoft.com/office/drawing/2014/main" id="{5A634F4F-84F8-44FF-A934-9CDE8A2EE71E}"/>
                </a:ext>
              </a:extLst>
            </p:cNvPr>
            <p:cNvGrpSpPr/>
            <p:nvPr/>
          </p:nvGrpSpPr>
          <p:grpSpPr>
            <a:xfrm flipH="1">
              <a:off x="7350419" y="2769793"/>
              <a:ext cx="992691" cy="1361844"/>
              <a:chOff x="5002025" y="4064425"/>
              <a:chExt cx="735000" cy="1008325"/>
            </a:xfrm>
          </p:grpSpPr>
          <p:sp>
            <p:nvSpPr>
              <p:cNvPr id="13" name="Google Shape;2687;p58">
                <a:extLst>
                  <a:ext uri="{FF2B5EF4-FFF2-40B4-BE49-F238E27FC236}">
                    <a16:creationId xmlns:a16="http://schemas.microsoft.com/office/drawing/2014/main" id="{DF718FAA-7A11-49B0-B37D-2FEEF07F8996}"/>
                  </a:ext>
                </a:extLst>
              </p:cNvPr>
              <p:cNvSpPr/>
              <p:nvPr/>
            </p:nvSpPr>
            <p:spPr>
              <a:xfrm>
                <a:off x="5085375" y="4579000"/>
                <a:ext cx="614675" cy="493750"/>
              </a:xfrm>
              <a:custGeom>
                <a:avLst/>
                <a:gdLst/>
                <a:ahLst/>
                <a:cxnLst/>
                <a:rect l="l" t="t" r="r" b="b"/>
                <a:pathLst>
                  <a:path w="24587" h="19750" extrusionOk="0">
                    <a:moveTo>
                      <a:pt x="18346" y="0"/>
                    </a:moveTo>
                    <a:cubicBezTo>
                      <a:pt x="18121" y="251"/>
                      <a:pt x="17870" y="476"/>
                      <a:pt x="17619" y="702"/>
                    </a:cubicBezTo>
                    <a:cubicBezTo>
                      <a:pt x="17519" y="752"/>
                      <a:pt x="17444" y="827"/>
                      <a:pt x="17369" y="877"/>
                    </a:cubicBezTo>
                    <a:cubicBezTo>
                      <a:pt x="17394" y="902"/>
                      <a:pt x="17419" y="927"/>
                      <a:pt x="17444" y="952"/>
                    </a:cubicBezTo>
                    <a:lnTo>
                      <a:pt x="18146" y="1454"/>
                    </a:lnTo>
                    <a:lnTo>
                      <a:pt x="18146" y="1454"/>
                    </a:lnTo>
                    <a:lnTo>
                      <a:pt x="16968" y="1178"/>
                    </a:lnTo>
                    <a:cubicBezTo>
                      <a:pt x="16517" y="1504"/>
                      <a:pt x="16015" y="1779"/>
                      <a:pt x="15539" y="2030"/>
                    </a:cubicBezTo>
                    <a:lnTo>
                      <a:pt x="16817" y="2807"/>
                    </a:lnTo>
                    <a:lnTo>
                      <a:pt x="16817" y="2807"/>
                    </a:lnTo>
                    <a:lnTo>
                      <a:pt x="14888" y="2306"/>
                    </a:lnTo>
                    <a:cubicBezTo>
                      <a:pt x="14186" y="2607"/>
                      <a:pt x="13459" y="2832"/>
                      <a:pt x="12707" y="3008"/>
                    </a:cubicBezTo>
                    <a:lnTo>
                      <a:pt x="14061" y="3609"/>
                    </a:lnTo>
                    <a:lnTo>
                      <a:pt x="12231" y="3108"/>
                    </a:lnTo>
                    <a:cubicBezTo>
                      <a:pt x="11666" y="3198"/>
                      <a:pt x="11142" y="3238"/>
                      <a:pt x="10635" y="3238"/>
                    </a:cubicBezTo>
                    <a:cubicBezTo>
                      <a:pt x="10019" y="3238"/>
                      <a:pt x="9428" y="3179"/>
                      <a:pt x="8822" y="3083"/>
                    </a:cubicBezTo>
                    <a:cubicBezTo>
                      <a:pt x="7143" y="3083"/>
                      <a:pt x="5514" y="2506"/>
                      <a:pt x="4111" y="1604"/>
                    </a:cubicBezTo>
                    <a:lnTo>
                      <a:pt x="4111" y="1604"/>
                    </a:lnTo>
                    <a:cubicBezTo>
                      <a:pt x="4111" y="1779"/>
                      <a:pt x="4236" y="1955"/>
                      <a:pt x="4436" y="2055"/>
                    </a:cubicBezTo>
                    <a:cubicBezTo>
                      <a:pt x="5815" y="2757"/>
                      <a:pt x="8371" y="3384"/>
                      <a:pt x="10126" y="4261"/>
                    </a:cubicBezTo>
                    <a:cubicBezTo>
                      <a:pt x="7469" y="3183"/>
                      <a:pt x="4487" y="2556"/>
                      <a:pt x="4311" y="2481"/>
                    </a:cubicBezTo>
                    <a:lnTo>
                      <a:pt x="4286" y="2481"/>
                    </a:lnTo>
                    <a:cubicBezTo>
                      <a:pt x="4099" y="2398"/>
                      <a:pt x="3950" y="2354"/>
                      <a:pt x="3822" y="2354"/>
                    </a:cubicBezTo>
                    <a:cubicBezTo>
                      <a:pt x="3643" y="2354"/>
                      <a:pt x="3505" y="2441"/>
                      <a:pt x="3359" y="2632"/>
                    </a:cubicBezTo>
                    <a:cubicBezTo>
                      <a:pt x="3158" y="2882"/>
                      <a:pt x="3233" y="3233"/>
                      <a:pt x="3559" y="3409"/>
                    </a:cubicBezTo>
                    <a:cubicBezTo>
                      <a:pt x="3634" y="3459"/>
                      <a:pt x="6542" y="4361"/>
                      <a:pt x="9198" y="5840"/>
                    </a:cubicBezTo>
                    <a:lnTo>
                      <a:pt x="3609" y="3885"/>
                    </a:lnTo>
                    <a:cubicBezTo>
                      <a:pt x="3513" y="3837"/>
                      <a:pt x="3406" y="3814"/>
                      <a:pt x="3299" y="3814"/>
                    </a:cubicBezTo>
                    <a:cubicBezTo>
                      <a:pt x="3072" y="3814"/>
                      <a:pt x="2843" y="3915"/>
                      <a:pt x="2707" y="4085"/>
                    </a:cubicBezTo>
                    <a:cubicBezTo>
                      <a:pt x="2532" y="4336"/>
                      <a:pt x="2607" y="4687"/>
                      <a:pt x="2908" y="4837"/>
                    </a:cubicBezTo>
                    <a:lnTo>
                      <a:pt x="12557" y="9649"/>
                    </a:lnTo>
                    <a:lnTo>
                      <a:pt x="12557" y="9649"/>
                    </a:lnTo>
                    <a:lnTo>
                      <a:pt x="2857" y="5840"/>
                    </a:lnTo>
                    <a:cubicBezTo>
                      <a:pt x="2756" y="5800"/>
                      <a:pt x="2647" y="5781"/>
                      <a:pt x="2539" y="5781"/>
                    </a:cubicBezTo>
                    <a:cubicBezTo>
                      <a:pt x="2303" y="5781"/>
                      <a:pt x="2076" y="5876"/>
                      <a:pt x="1955" y="6065"/>
                    </a:cubicBezTo>
                    <a:cubicBezTo>
                      <a:pt x="1755" y="6316"/>
                      <a:pt x="1855" y="6642"/>
                      <a:pt x="2156" y="6817"/>
                    </a:cubicBezTo>
                    <a:lnTo>
                      <a:pt x="12958" y="12231"/>
                    </a:lnTo>
                    <a:lnTo>
                      <a:pt x="2682" y="7694"/>
                    </a:lnTo>
                    <a:cubicBezTo>
                      <a:pt x="2578" y="7646"/>
                      <a:pt x="2468" y="7624"/>
                      <a:pt x="2361" y="7624"/>
                    </a:cubicBezTo>
                    <a:cubicBezTo>
                      <a:pt x="2133" y="7624"/>
                      <a:pt x="1916" y="7725"/>
                      <a:pt x="1780" y="7895"/>
                    </a:cubicBezTo>
                    <a:cubicBezTo>
                      <a:pt x="1604" y="8170"/>
                      <a:pt x="1705" y="8496"/>
                      <a:pt x="2005" y="8672"/>
                    </a:cubicBezTo>
                    <a:lnTo>
                      <a:pt x="8747" y="12356"/>
                    </a:lnTo>
                    <a:lnTo>
                      <a:pt x="2256" y="9474"/>
                    </a:lnTo>
                    <a:cubicBezTo>
                      <a:pt x="2160" y="9426"/>
                      <a:pt x="2053" y="9403"/>
                      <a:pt x="1947" y="9403"/>
                    </a:cubicBezTo>
                    <a:cubicBezTo>
                      <a:pt x="1721" y="9403"/>
                      <a:pt x="1498" y="9504"/>
                      <a:pt x="1379" y="9674"/>
                    </a:cubicBezTo>
                    <a:cubicBezTo>
                      <a:pt x="1178" y="9925"/>
                      <a:pt x="1253" y="10251"/>
                      <a:pt x="1554" y="10426"/>
                    </a:cubicBezTo>
                    <a:lnTo>
                      <a:pt x="9023" y="14837"/>
                    </a:lnTo>
                    <a:lnTo>
                      <a:pt x="9023" y="14837"/>
                    </a:lnTo>
                    <a:lnTo>
                      <a:pt x="1579" y="11654"/>
                    </a:lnTo>
                    <a:cubicBezTo>
                      <a:pt x="1477" y="11615"/>
                      <a:pt x="1371" y="11595"/>
                      <a:pt x="1266" y="11595"/>
                    </a:cubicBezTo>
                    <a:cubicBezTo>
                      <a:pt x="1036" y="11595"/>
                      <a:pt x="815" y="11690"/>
                      <a:pt x="677" y="11880"/>
                    </a:cubicBezTo>
                    <a:cubicBezTo>
                      <a:pt x="502" y="12130"/>
                      <a:pt x="577" y="12456"/>
                      <a:pt x="878" y="12632"/>
                    </a:cubicBezTo>
                    <a:lnTo>
                      <a:pt x="6091" y="15689"/>
                    </a:lnTo>
                    <a:lnTo>
                      <a:pt x="1379" y="13860"/>
                    </a:lnTo>
                    <a:cubicBezTo>
                      <a:pt x="1289" y="13822"/>
                      <a:pt x="1193" y="13805"/>
                      <a:pt x="1098" y="13805"/>
                    </a:cubicBezTo>
                    <a:cubicBezTo>
                      <a:pt x="872" y="13805"/>
                      <a:pt x="650" y="13902"/>
                      <a:pt x="527" y="14060"/>
                    </a:cubicBezTo>
                    <a:cubicBezTo>
                      <a:pt x="351" y="14311"/>
                      <a:pt x="426" y="14637"/>
                      <a:pt x="702" y="14812"/>
                    </a:cubicBezTo>
                    <a:lnTo>
                      <a:pt x="3609" y="16617"/>
                    </a:lnTo>
                    <a:lnTo>
                      <a:pt x="1028" y="15689"/>
                    </a:lnTo>
                    <a:cubicBezTo>
                      <a:pt x="940" y="15653"/>
                      <a:pt x="846" y="15635"/>
                      <a:pt x="752" y="15635"/>
                    </a:cubicBezTo>
                    <a:cubicBezTo>
                      <a:pt x="525" y="15635"/>
                      <a:pt x="300" y="15737"/>
                      <a:pt x="176" y="15915"/>
                    </a:cubicBezTo>
                    <a:cubicBezTo>
                      <a:pt x="0" y="16140"/>
                      <a:pt x="76" y="16466"/>
                      <a:pt x="326" y="16642"/>
                    </a:cubicBezTo>
                    <a:lnTo>
                      <a:pt x="1404" y="17394"/>
                    </a:lnTo>
                    <a:lnTo>
                      <a:pt x="1404" y="17394"/>
                    </a:lnTo>
                    <a:lnTo>
                      <a:pt x="1178" y="17318"/>
                    </a:lnTo>
                    <a:cubicBezTo>
                      <a:pt x="1089" y="17288"/>
                      <a:pt x="997" y="17274"/>
                      <a:pt x="907" y="17274"/>
                    </a:cubicBezTo>
                    <a:cubicBezTo>
                      <a:pt x="696" y="17274"/>
                      <a:pt x="499" y="17353"/>
                      <a:pt x="376" y="17494"/>
                    </a:cubicBezTo>
                    <a:cubicBezTo>
                      <a:pt x="201" y="17719"/>
                      <a:pt x="201" y="17995"/>
                      <a:pt x="401" y="18196"/>
                    </a:cubicBezTo>
                    <a:lnTo>
                      <a:pt x="1504" y="19323"/>
                    </a:lnTo>
                    <a:cubicBezTo>
                      <a:pt x="1634" y="19467"/>
                      <a:pt x="1829" y="19537"/>
                      <a:pt x="2029" y="19537"/>
                    </a:cubicBezTo>
                    <a:cubicBezTo>
                      <a:pt x="2177" y="19537"/>
                      <a:pt x="2328" y="19498"/>
                      <a:pt x="2456" y="19424"/>
                    </a:cubicBezTo>
                    <a:cubicBezTo>
                      <a:pt x="2607" y="19323"/>
                      <a:pt x="2682" y="19173"/>
                      <a:pt x="2707" y="19023"/>
                    </a:cubicBezTo>
                    <a:lnTo>
                      <a:pt x="4837" y="19724"/>
                    </a:lnTo>
                    <a:cubicBezTo>
                      <a:pt x="4913" y="19750"/>
                      <a:pt x="5013" y="19750"/>
                      <a:pt x="5088" y="19750"/>
                    </a:cubicBezTo>
                    <a:cubicBezTo>
                      <a:pt x="5314" y="19750"/>
                      <a:pt x="5539" y="19649"/>
                      <a:pt x="5665" y="19474"/>
                    </a:cubicBezTo>
                    <a:cubicBezTo>
                      <a:pt x="5840" y="19223"/>
                      <a:pt x="5765" y="18922"/>
                      <a:pt x="5514" y="18747"/>
                    </a:cubicBezTo>
                    <a:lnTo>
                      <a:pt x="4913" y="18346"/>
                    </a:lnTo>
                    <a:lnTo>
                      <a:pt x="4913" y="18346"/>
                    </a:lnTo>
                    <a:lnTo>
                      <a:pt x="8446" y="19624"/>
                    </a:lnTo>
                    <a:cubicBezTo>
                      <a:pt x="8542" y="19661"/>
                      <a:pt x="8641" y="19678"/>
                      <a:pt x="8738" y="19678"/>
                    </a:cubicBezTo>
                    <a:cubicBezTo>
                      <a:pt x="8975" y="19678"/>
                      <a:pt x="9199" y="19576"/>
                      <a:pt x="9324" y="19399"/>
                    </a:cubicBezTo>
                    <a:cubicBezTo>
                      <a:pt x="9474" y="19148"/>
                      <a:pt x="9399" y="18822"/>
                      <a:pt x="9123" y="18672"/>
                    </a:cubicBezTo>
                    <a:lnTo>
                      <a:pt x="6817" y="17218"/>
                    </a:lnTo>
                    <a:lnTo>
                      <a:pt x="12482" y="19424"/>
                    </a:lnTo>
                    <a:cubicBezTo>
                      <a:pt x="12577" y="19460"/>
                      <a:pt x="12676" y="19478"/>
                      <a:pt x="12774" y="19478"/>
                    </a:cubicBezTo>
                    <a:cubicBezTo>
                      <a:pt x="13010" y="19478"/>
                      <a:pt x="13235" y="19376"/>
                      <a:pt x="13359" y="19198"/>
                    </a:cubicBezTo>
                    <a:cubicBezTo>
                      <a:pt x="13534" y="18947"/>
                      <a:pt x="13459" y="18622"/>
                      <a:pt x="13158" y="18446"/>
                    </a:cubicBezTo>
                    <a:lnTo>
                      <a:pt x="9524" y="16316"/>
                    </a:lnTo>
                    <a:lnTo>
                      <a:pt x="16792" y="19424"/>
                    </a:lnTo>
                    <a:cubicBezTo>
                      <a:pt x="16896" y="19464"/>
                      <a:pt x="17005" y="19483"/>
                      <a:pt x="17111" y="19483"/>
                    </a:cubicBezTo>
                    <a:cubicBezTo>
                      <a:pt x="17338" y="19483"/>
                      <a:pt x="17550" y="19394"/>
                      <a:pt x="17670" y="19223"/>
                    </a:cubicBezTo>
                    <a:cubicBezTo>
                      <a:pt x="17870" y="18947"/>
                      <a:pt x="17770" y="18622"/>
                      <a:pt x="17494" y="18471"/>
                    </a:cubicBezTo>
                    <a:lnTo>
                      <a:pt x="11028" y="14637"/>
                    </a:lnTo>
                    <a:lnTo>
                      <a:pt x="21429" y="19248"/>
                    </a:lnTo>
                    <a:cubicBezTo>
                      <a:pt x="21533" y="19296"/>
                      <a:pt x="21643" y="19319"/>
                      <a:pt x="21750" y="19319"/>
                    </a:cubicBezTo>
                    <a:cubicBezTo>
                      <a:pt x="21978" y="19319"/>
                      <a:pt x="22195" y="19218"/>
                      <a:pt x="22331" y="19048"/>
                    </a:cubicBezTo>
                    <a:cubicBezTo>
                      <a:pt x="22507" y="18797"/>
                      <a:pt x="22406" y="18446"/>
                      <a:pt x="22106" y="18296"/>
                    </a:cubicBezTo>
                    <a:lnTo>
                      <a:pt x="15188" y="14511"/>
                    </a:lnTo>
                    <a:lnTo>
                      <a:pt x="23284" y="18095"/>
                    </a:lnTo>
                    <a:cubicBezTo>
                      <a:pt x="23378" y="18135"/>
                      <a:pt x="23481" y="18154"/>
                      <a:pt x="23585" y="18154"/>
                    </a:cubicBezTo>
                    <a:cubicBezTo>
                      <a:pt x="23813" y="18154"/>
                      <a:pt x="24040" y="18059"/>
                      <a:pt x="24161" y="17870"/>
                    </a:cubicBezTo>
                    <a:cubicBezTo>
                      <a:pt x="24361" y="17619"/>
                      <a:pt x="24261" y="17293"/>
                      <a:pt x="23960" y="17118"/>
                    </a:cubicBezTo>
                    <a:lnTo>
                      <a:pt x="15213" y="12155"/>
                    </a:lnTo>
                    <a:lnTo>
                      <a:pt x="23509" y="15915"/>
                    </a:lnTo>
                    <a:cubicBezTo>
                      <a:pt x="23611" y="15966"/>
                      <a:pt x="23725" y="15991"/>
                      <a:pt x="23838" y="15991"/>
                    </a:cubicBezTo>
                    <a:cubicBezTo>
                      <a:pt x="24056" y="15991"/>
                      <a:pt x="24271" y="15896"/>
                      <a:pt x="24386" y="15714"/>
                    </a:cubicBezTo>
                    <a:cubicBezTo>
                      <a:pt x="24587" y="15464"/>
                      <a:pt x="24512" y="15138"/>
                      <a:pt x="24211" y="14963"/>
                    </a:cubicBezTo>
                    <a:lnTo>
                      <a:pt x="15690" y="10075"/>
                    </a:lnTo>
                    <a:lnTo>
                      <a:pt x="23083" y="13459"/>
                    </a:lnTo>
                    <a:cubicBezTo>
                      <a:pt x="23180" y="13507"/>
                      <a:pt x="23286" y="13529"/>
                      <a:pt x="23393" y="13529"/>
                    </a:cubicBezTo>
                    <a:cubicBezTo>
                      <a:pt x="23620" y="13529"/>
                      <a:pt x="23849" y="13429"/>
                      <a:pt x="23985" y="13258"/>
                    </a:cubicBezTo>
                    <a:cubicBezTo>
                      <a:pt x="24161" y="12983"/>
                      <a:pt x="24061" y="12657"/>
                      <a:pt x="23760" y="12481"/>
                    </a:cubicBezTo>
                    <a:lnTo>
                      <a:pt x="13634" y="6917"/>
                    </a:lnTo>
                    <a:lnTo>
                      <a:pt x="13634" y="6917"/>
                    </a:lnTo>
                    <a:cubicBezTo>
                      <a:pt x="15464" y="7644"/>
                      <a:pt x="17645" y="8521"/>
                      <a:pt x="20276" y="9574"/>
                    </a:cubicBezTo>
                    <a:cubicBezTo>
                      <a:pt x="21630" y="10100"/>
                      <a:pt x="22532" y="10451"/>
                      <a:pt x="22582" y="10476"/>
                    </a:cubicBezTo>
                    <a:cubicBezTo>
                      <a:pt x="22684" y="10524"/>
                      <a:pt x="22795" y="10546"/>
                      <a:pt x="22903" y="10546"/>
                    </a:cubicBezTo>
                    <a:cubicBezTo>
                      <a:pt x="23138" y="10546"/>
                      <a:pt x="23364" y="10440"/>
                      <a:pt x="23484" y="10251"/>
                    </a:cubicBezTo>
                    <a:cubicBezTo>
                      <a:pt x="23710" y="9925"/>
                      <a:pt x="23609" y="9724"/>
                      <a:pt x="23183" y="9474"/>
                    </a:cubicBezTo>
                    <a:cubicBezTo>
                      <a:pt x="23183" y="9474"/>
                      <a:pt x="23158" y="9474"/>
                      <a:pt x="23133" y="9449"/>
                    </a:cubicBezTo>
                    <a:cubicBezTo>
                      <a:pt x="22958" y="9348"/>
                      <a:pt x="22757" y="9248"/>
                      <a:pt x="22507" y="9123"/>
                    </a:cubicBezTo>
                    <a:lnTo>
                      <a:pt x="20552" y="8145"/>
                    </a:lnTo>
                    <a:cubicBezTo>
                      <a:pt x="18948" y="7343"/>
                      <a:pt x="16792" y="6266"/>
                      <a:pt x="14637" y="5188"/>
                    </a:cubicBezTo>
                    <a:lnTo>
                      <a:pt x="13634" y="4687"/>
                    </a:lnTo>
                    <a:lnTo>
                      <a:pt x="13634" y="4687"/>
                    </a:lnTo>
                    <a:lnTo>
                      <a:pt x="22106" y="7444"/>
                    </a:lnTo>
                    <a:cubicBezTo>
                      <a:pt x="22182" y="7467"/>
                      <a:pt x="22261" y="7478"/>
                      <a:pt x="22340" y="7478"/>
                    </a:cubicBezTo>
                    <a:cubicBezTo>
                      <a:pt x="22595" y="7478"/>
                      <a:pt x="22843" y="7360"/>
                      <a:pt x="22958" y="7168"/>
                    </a:cubicBezTo>
                    <a:cubicBezTo>
                      <a:pt x="23108" y="6892"/>
                      <a:pt x="23008" y="6566"/>
                      <a:pt x="22707" y="6416"/>
                    </a:cubicBezTo>
                    <a:lnTo>
                      <a:pt x="18472" y="4511"/>
                    </a:lnTo>
                    <a:lnTo>
                      <a:pt x="18472" y="4511"/>
                    </a:lnTo>
                    <a:lnTo>
                      <a:pt x="21279" y="5238"/>
                    </a:lnTo>
                    <a:cubicBezTo>
                      <a:pt x="21356" y="5262"/>
                      <a:pt x="21435" y="5273"/>
                      <a:pt x="21512" y="5273"/>
                    </a:cubicBezTo>
                    <a:cubicBezTo>
                      <a:pt x="21760" y="5273"/>
                      <a:pt x="21991" y="5159"/>
                      <a:pt x="22106" y="4988"/>
                    </a:cubicBezTo>
                    <a:cubicBezTo>
                      <a:pt x="22256" y="4737"/>
                      <a:pt x="22181" y="4411"/>
                      <a:pt x="21905" y="4261"/>
                    </a:cubicBezTo>
                    <a:lnTo>
                      <a:pt x="19624" y="2882"/>
                    </a:lnTo>
                    <a:lnTo>
                      <a:pt x="21078" y="3208"/>
                    </a:lnTo>
                    <a:cubicBezTo>
                      <a:pt x="21128" y="3216"/>
                      <a:pt x="21179" y="3221"/>
                      <a:pt x="21230" y="3221"/>
                    </a:cubicBezTo>
                    <a:cubicBezTo>
                      <a:pt x="21483" y="3221"/>
                      <a:pt x="21730" y="3116"/>
                      <a:pt x="21855" y="2907"/>
                    </a:cubicBezTo>
                    <a:cubicBezTo>
                      <a:pt x="22005" y="2682"/>
                      <a:pt x="21930" y="2406"/>
                      <a:pt x="21705" y="2231"/>
                    </a:cubicBezTo>
                    <a:lnTo>
                      <a:pt x="20351" y="1253"/>
                    </a:lnTo>
                    <a:cubicBezTo>
                      <a:pt x="20552" y="1178"/>
                      <a:pt x="20702" y="1028"/>
                      <a:pt x="20727" y="827"/>
                    </a:cubicBezTo>
                    <a:cubicBezTo>
                      <a:pt x="20777" y="501"/>
                      <a:pt x="20527" y="226"/>
                      <a:pt x="20176" y="175"/>
                    </a:cubicBezTo>
                    <a:lnTo>
                      <a:pt x="18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688;p58">
                <a:extLst>
                  <a:ext uri="{FF2B5EF4-FFF2-40B4-BE49-F238E27FC236}">
                    <a16:creationId xmlns:a16="http://schemas.microsoft.com/office/drawing/2014/main" id="{94729AB3-4154-4B05-AA1F-3696D81CE9AE}"/>
                  </a:ext>
                </a:extLst>
              </p:cNvPr>
              <p:cNvSpPr/>
              <p:nvPr/>
            </p:nvSpPr>
            <p:spPr>
              <a:xfrm>
                <a:off x="5002025" y="4064425"/>
                <a:ext cx="735000" cy="999200"/>
              </a:xfrm>
              <a:custGeom>
                <a:avLst/>
                <a:gdLst/>
                <a:ahLst/>
                <a:cxnLst/>
                <a:rect l="l" t="t" r="r" b="b"/>
                <a:pathLst>
                  <a:path w="29400" h="39968" extrusionOk="0">
                    <a:moveTo>
                      <a:pt x="19575" y="15320"/>
                    </a:moveTo>
                    <a:lnTo>
                      <a:pt x="19575" y="15320"/>
                    </a:lnTo>
                    <a:cubicBezTo>
                      <a:pt x="20001" y="15796"/>
                      <a:pt x="20026" y="16623"/>
                      <a:pt x="19625" y="17200"/>
                    </a:cubicBezTo>
                    <a:cubicBezTo>
                      <a:pt x="19199" y="16498"/>
                      <a:pt x="19199" y="15771"/>
                      <a:pt x="19575" y="15320"/>
                    </a:cubicBezTo>
                    <a:close/>
                    <a:moveTo>
                      <a:pt x="24638" y="26598"/>
                    </a:moveTo>
                    <a:lnTo>
                      <a:pt x="24638" y="26598"/>
                    </a:lnTo>
                    <a:cubicBezTo>
                      <a:pt x="24262" y="27250"/>
                      <a:pt x="23735" y="27425"/>
                      <a:pt x="23159" y="27601"/>
                    </a:cubicBezTo>
                    <a:cubicBezTo>
                      <a:pt x="23485" y="27099"/>
                      <a:pt x="23861" y="26698"/>
                      <a:pt x="24638" y="26598"/>
                    </a:cubicBezTo>
                    <a:close/>
                    <a:moveTo>
                      <a:pt x="5966" y="24668"/>
                    </a:moveTo>
                    <a:cubicBezTo>
                      <a:pt x="5991" y="24693"/>
                      <a:pt x="6016" y="24718"/>
                      <a:pt x="6041" y="24743"/>
                    </a:cubicBezTo>
                    <a:cubicBezTo>
                      <a:pt x="5089" y="26824"/>
                      <a:pt x="4337" y="28954"/>
                      <a:pt x="3785" y="31235"/>
                    </a:cubicBezTo>
                    <a:cubicBezTo>
                      <a:pt x="3384" y="31084"/>
                      <a:pt x="3009" y="30959"/>
                      <a:pt x="2683" y="30809"/>
                    </a:cubicBezTo>
                    <a:cubicBezTo>
                      <a:pt x="2131" y="30558"/>
                      <a:pt x="1881" y="30082"/>
                      <a:pt x="1881" y="29505"/>
                    </a:cubicBezTo>
                    <a:cubicBezTo>
                      <a:pt x="1881" y="28779"/>
                      <a:pt x="2081" y="28127"/>
                      <a:pt x="2482" y="27576"/>
                    </a:cubicBezTo>
                    <a:cubicBezTo>
                      <a:pt x="2808" y="27099"/>
                      <a:pt x="3159" y="26648"/>
                      <a:pt x="3610" y="26322"/>
                    </a:cubicBezTo>
                    <a:cubicBezTo>
                      <a:pt x="4362" y="25721"/>
                      <a:pt x="5164" y="25195"/>
                      <a:pt x="5966" y="24668"/>
                    </a:cubicBezTo>
                    <a:close/>
                    <a:moveTo>
                      <a:pt x="20151" y="22137"/>
                    </a:moveTo>
                    <a:cubicBezTo>
                      <a:pt x="20552" y="24192"/>
                      <a:pt x="20928" y="26247"/>
                      <a:pt x="21354" y="28352"/>
                    </a:cubicBezTo>
                    <a:cubicBezTo>
                      <a:pt x="21179" y="28428"/>
                      <a:pt x="20979" y="28528"/>
                      <a:pt x="20753" y="28628"/>
                    </a:cubicBezTo>
                    <a:cubicBezTo>
                      <a:pt x="18497" y="29480"/>
                      <a:pt x="16166" y="30082"/>
                      <a:pt x="13786" y="30558"/>
                    </a:cubicBezTo>
                    <a:cubicBezTo>
                      <a:pt x="11630" y="30984"/>
                      <a:pt x="9475" y="31235"/>
                      <a:pt x="7269" y="31360"/>
                    </a:cubicBezTo>
                    <a:cubicBezTo>
                      <a:pt x="6975" y="31368"/>
                      <a:pt x="6683" y="31373"/>
                      <a:pt x="6391" y="31373"/>
                    </a:cubicBezTo>
                    <a:cubicBezTo>
                      <a:pt x="5739" y="31373"/>
                      <a:pt x="5087" y="31346"/>
                      <a:pt x="4412" y="31260"/>
                    </a:cubicBezTo>
                    <a:cubicBezTo>
                      <a:pt x="5039" y="28277"/>
                      <a:pt x="6292" y="25596"/>
                      <a:pt x="7470" y="22839"/>
                    </a:cubicBezTo>
                    <a:cubicBezTo>
                      <a:pt x="9393" y="23672"/>
                      <a:pt x="11291" y="24087"/>
                      <a:pt x="13169" y="24087"/>
                    </a:cubicBezTo>
                    <a:cubicBezTo>
                      <a:pt x="15525" y="24087"/>
                      <a:pt x="17850" y="23434"/>
                      <a:pt x="20151" y="22137"/>
                    </a:cubicBezTo>
                    <a:close/>
                    <a:moveTo>
                      <a:pt x="25590" y="23465"/>
                    </a:moveTo>
                    <a:cubicBezTo>
                      <a:pt x="25791" y="23766"/>
                      <a:pt x="26041" y="24042"/>
                      <a:pt x="26217" y="24342"/>
                    </a:cubicBezTo>
                    <a:cubicBezTo>
                      <a:pt x="26818" y="25395"/>
                      <a:pt x="27470" y="26448"/>
                      <a:pt x="27996" y="27550"/>
                    </a:cubicBezTo>
                    <a:cubicBezTo>
                      <a:pt x="28322" y="28177"/>
                      <a:pt x="28497" y="28879"/>
                      <a:pt x="28673" y="29556"/>
                    </a:cubicBezTo>
                    <a:cubicBezTo>
                      <a:pt x="28848" y="30383"/>
                      <a:pt x="28673" y="31210"/>
                      <a:pt x="28247" y="31936"/>
                    </a:cubicBezTo>
                    <a:cubicBezTo>
                      <a:pt x="28071" y="32212"/>
                      <a:pt x="27846" y="32438"/>
                      <a:pt x="27595" y="32663"/>
                    </a:cubicBezTo>
                    <a:cubicBezTo>
                      <a:pt x="27319" y="29505"/>
                      <a:pt x="26317" y="26523"/>
                      <a:pt x="25590" y="23465"/>
                    </a:cubicBezTo>
                    <a:close/>
                    <a:moveTo>
                      <a:pt x="23109" y="19706"/>
                    </a:moveTo>
                    <a:cubicBezTo>
                      <a:pt x="25365" y="23891"/>
                      <a:pt x="26417" y="28378"/>
                      <a:pt x="27019" y="33064"/>
                    </a:cubicBezTo>
                    <a:cubicBezTo>
                      <a:pt x="26649" y="33268"/>
                      <a:pt x="26299" y="33362"/>
                      <a:pt x="25961" y="33362"/>
                    </a:cubicBezTo>
                    <a:cubicBezTo>
                      <a:pt x="25635" y="33362"/>
                      <a:pt x="25322" y="33275"/>
                      <a:pt x="25014" y="33114"/>
                    </a:cubicBezTo>
                    <a:cubicBezTo>
                      <a:pt x="24688" y="32939"/>
                      <a:pt x="24362" y="32713"/>
                      <a:pt x="24111" y="32463"/>
                    </a:cubicBezTo>
                    <a:cubicBezTo>
                      <a:pt x="23059" y="31410"/>
                      <a:pt x="22557" y="30082"/>
                      <a:pt x="22156" y="28678"/>
                    </a:cubicBezTo>
                    <a:cubicBezTo>
                      <a:pt x="22557" y="28528"/>
                      <a:pt x="22933" y="28403"/>
                      <a:pt x="23309" y="28227"/>
                    </a:cubicBezTo>
                    <a:cubicBezTo>
                      <a:pt x="23760" y="28002"/>
                      <a:pt x="24212" y="27776"/>
                      <a:pt x="24613" y="27500"/>
                    </a:cubicBezTo>
                    <a:cubicBezTo>
                      <a:pt x="24813" y="27375"/>
                      <a:pt x="24964" y="27175"/>
                      <a:pt x="25064" y="26949"/>
                    </a:cubicBezTo>
                    <a:cubicBezTo>
                      <a:pt x="25295" y="26463"/>
                      <a:pt x="25057" y="26063"/>
                      <a:pt x="24566" y="26063"/>
                    </a:cubicBezTo>
                    <a:cubicBezTo>
                      <a:pt x="24525" y="26063"/>
                      <a:pt x="24482" y="26066"/>
                      <a:pt x="24437" y="26072"/>
                    </a:cubicBezTo>
                    <a:cubicBezTo>
                      <a:pt x="24111" y="26122"/>
                      <a:pt x="23760" y="26247"/>
                      <a:pt x="23510" y="26448"/>
                    </a:cubicBezTo>
                    <a:cubicBezTo>
                      <a:pt x="23134" y="26748"/>
                      <a:pt x="22833" y="27124"/>
                      <a:pt x="22507" y="27475"/>
                    </a:cubicBezTo>
                    <a:cubicBezTo>
                      <a:pt x="22332" y="27651"/>
                      <a:pt x="22207" y="27851"/>
                      <a:pt x="21981" y="28102"/>
                    </a:cubicBezTo>
                    <a:cubicBezTo>
                      <a:pt x="21906" y="27826"/>
                      <a:pt x="21831" y="27626"/>
                      <a:pt x="21781" y="27450"/>
                    </a:cubicBezTo>
                    <a:cubicBezTo>
                      <a:pt x="21430" y="25671"/>
                      <a:pt x="21104" y="23891"/>
                      <a:pt x="20753" y="22112"/>
                    </a:cubicBezTo>
                    <a:cubicBezTo>
                      <a:pt x="20703" y="21886"/>
                      <a:pt x="20753" y="21711"/>
                      <a:pt x="20953" y="21535"/>
                    </a:cubicBezTo>
                    <a:cubicBezTo>
                      <a:pt x="21630" y="20984"/>
                      <a:pt x="22257" y="20408"/>
                      <a:pt x="22908" y="19831"/>
                    </a:cubicBezTo>
                    <a:cubicBezTo>
                      <a:pt x="22933" y="19781"/>
                      <a:pt x="23009" y="19756"/>
                      <a:pt x="23109" y="19706"/>
                    </a:cubicBezTo>
                    <a:close/>
                    <a:moveTo>
                      <a:pt x="13977" y="0"/>
                    </a:moveTo>
                    <a:cubicBezTo>
                      <a:pt x="13923" y="0"/>
                      <a:pt x="13873" y="6"/>
                      <a:pt x="13836" y="32"/>
                    </a:cubicBezTo>
                    <a:cubicBezTo>
                      <a:pt x="13735" y="82"/>
                      <a:pt x="13585" y="207"/>
                      <a:pt x="13585" y="307"/>
                    </a:cubicBezTo>
                    <a:cubicBezTo>
                      <a:pt x="13610" y="407"/>
                      <a:pt x="13760" y="533"/>
                      <a:pt x="13861" y="558"/>
                    </a:cubicBezTo>
                    <a:cubicBezTo>
                      <a:pt x="14061" y="608"/>
                      <a:pt x="14262" y="583"/>
                      <a:pt x="14462" y="608"/>
                    </a:cubicBezTo>
                    <a:cubicBezTo>
                      <a:pt x="16693" y="758"/>
                      <a:pt x="18773" y="1410"/>
                      <a:pt x="20628" y="2688"/>
                    </a:cubicBezTo>
                    <a:cubicBezTo>
                      <a:pt x="24111" y="5169"/>
                      <a:pt x="25791" y="8553"/>
                      <a:pt x="25440" y="12814"/>
                    </a:cubicBezTo>
                    <a:cubicBezTo>
                      <a:pt x="25164" y="16197"/>
                      <a:pt x="23485" y="18879"/>
                      <a:pt x="20828" y="20934"/>
                    </a:cubicBezTo>
                    <a:cubicBezTo>
                      <a:pt x="20778" y="20959"/>
                      <a:pt x="20703" y="20984"/>
                      <a:pt x="20578" y="21034"/>
                    </a:cubicBezTo>
                    <a:cubicBezTo>
                      <a:pt x="20427" y="20182"/>
                      <a:pt x="20302" y="19355"/>
                      <a:pt x="20126" y="18578"/>
                    </a:cubicBezTo>
                    <a:cubicBezTo>
                      <a:pt x="20026" y="18152"/>
                      <a:pt x="20051" y="17801"/>
                      <a:pt x="20252" y="17425"/>
                    </a:cubicBezTo>
                    <a:cubicBezTo>
                      <a:pt x="20603" y="16723"/>
                      <a:pt x="20552" y="15971"/>
                      <a:pt x="20277" y="15245"/>
                    </a:cubicBezTo>
                    <a:cubicBezTo>
                      <a:pt x="20177" y="14944"/>
                      <a:pt x="19976" y="14718"/>
                      <a:pt x="19625" y="14718"/>
                    </a:cubicBezTo>
                    <a:cubicBezTo>
                      <a:pt x="19299" y="14718"/>
                      <a:pt x="19024" y="14894"/>
                      <a:pt x="18898" y="15245"/>
                    </a:cubicBezTo>
                    <a:cubicBezTo>
                      <a:pt x="18823" y="15420"/>
                      <a:pt x="18798" y="15596"/>
                      <a:pt x="18798" y="15771"/>
                    </a:cubicBezTo>
                    <a:cubicBezTo>
                      <a:pt x="18748" y="16398"/>
                      <a:pt x="18848" y="16999"/>
                      <a:pt x="19149" y="17525"/>
                    </a:cubicBezTo>
                    <a:cubicBezTo>
                      <a:pt x="19801" y="18753"/>
                      <a:pt x="19725" y="20157"/>
                      <a:pt x="20076" y="21460"/>
                    </a:cubicBezTo>
                    <a:cubicBezTo>
                      <a:pt x="19851" y="21586"/>
                      <a:pt x="19700" y="21711"/>
                      <a:pt x="19525" y="21811"/>
                    </a:cubicBezTo>
                    <a:cubicBezTo>
                      <a:pt x="17400" y="22951"/>
                      <a:pt x="15261" y="23542"/>
                      <a:pt x="13116" y="23542"/>
                    </a:cubicBezTo>
                    <a:cubicBezTo>
                      <a:pt x="11112" y="23542"/>
                      <a:pt x="9103" y="23027"/>
                      <a:pt x="7094" y="21961"/>
                    </a:cubicBezTo>
                    <a:cubicBezTo>
                      <a:pt x="2181" y="19330"/>
                      <a:pt x="1" y="13490"/>
                      <a:pt x="2056" y="8352"/>
                    </a:cubicBezTo>
                    <a:cubicBezTo>
                      <a:pt x="3836" y="3916"/>
                      <a:pt x="7269" y="1460"/>
                      <a:pt x="11931" y="708"/>
                    </a:cubicBezTo>
                    <a:cubicBezTo>
                      <a:pt x="12131" y="658"/>
                      <a:pt x="12332" y="658"/>
                      <a:pt x="12532" y="633"/>
                    </a:cubicBezTo>
                    <a:cubicBezTo>
                      <a:pt x="12758" y="608"/>
                      <a:pt x="12983" y="558"/>
                      <a:pt x="12958" y="282"/>
                    </a:cubicBezTo>
                    <a:cubicBezTo>
                      <a:pt x="12940" y="113"/>
                      <a:pt x="12808" y="71"/>
                      <a:pt x="12669" y="71"/>
                    </a:cubicBezTo>
                    <a:cubicBezTo>
                      <a:pt x="12623" y="71"/>
                      <a:pt x="12576" y="75"/>
                      <a:pt x="12532" y="82"/>
                    </a:cubicBezTo>
                    <a:cubicBezTo>
                      <a:pt x="12332" y="82"/>
                      <a:pt x="12106" y="82"/>
                      <a:pt x="11931" y="107"/>
                    </a:cubicBezTo>
                    <a:cubicBezTo>
                      <a:pt x="8422" y="633"/>
                      <a:pt x="5490" y="2187"/>
                      <a:pt x="3309" y="4994"/>
                    </a:cubicBezTo>
                    <a:cubicBezTo>
                      <a:pt x="1204" y="7676"/>
                      <a:pt x="327" y="10733"/>
                      <a:pt x="878" y="14117"/>
                    </a:cubicBezTo>
                    <a:cubicBezTo>
                      <a:pt x="1455" y="17651"/>
                      <a:pt x="3359" y="20307"/>
                      <a:pt x="6367" y="22212"/>
                    </a:cubicBezTo>
                    <a:cubicBezTo>
                      <a:pt x="6567" y="22337"/>
                      <a:pt x="6768" y="22463"/>
                      <a:pt x="6943" y="22563"/>
                    </a:cubicBezTo>
                    <a:cubicBezTo>
                      <a:pt x="6843" y="23164"/>
                      <a:pt x="6542" y="23565"/>
                      <a:pt x="6091" y="23891"/>
                    </a:cubicBezTo>
                    <a:cubicBezTo>
                      <a:pt x="5465" y="24317"/>
                      <a:pt x="4863" y="24718"/>
                      <a:pt x="4262" y="25144"/>
                    </a:cubicBezTo>
                    <a:cubicBezTo>
                      <a:pt x="3861" y="25420"/>
                      <a:pt x="3435" y="25696"/>
                      <a:pt x="3084" y="25997"/>
                    </a:cubicBezTo>
                    <a:cubicBezTo>
                      <a:pt x="2181" y="26774"/>
                      <a:pt x="1555" y="27726"/>
                      <a:pt x="1354" y="28904"/>
                    </a:cubicBezTo>
                    <a:cubicBezTo>
                      <a:pt x="1129" y="30207"/>
                      <a:pt x="1630" y="31084"/>
                      <a:pt x="2883" y="31535"/>
                    </a:cubicBezTo>
                    <a:cubicBezTo>
                      <a:pt x="3159" y="31636"/>
                      <a:pt x="3410" y="31711"/>
                      <a:pt x="3660" y="31786"/>
                    </a:cubicBezTo>
                    <a:cubicBezTo>
                      <a:pt x="3535" y="32989"/>
                      <a:pt x="3384" y="34142"/>
                      <a:pt x="3284" y="35320"/>
                    </a:cubicBezTo>
                    <a:cubicBezTo>
                      <a:pt x="3159" y="36698"/>
                      <a:pt x="3109" y="38102"/>
                      <a:pt x="3334" y="39480"/>
                    </a:cubicBezTo>
                    <a:cubicBezTo>
                      <a:pt x="3379" y="39683"/>
                      <a:pt x="3384" y="39968"/>
                      <a:pt x="3622" y="39968"/>
                    </a:cubicBezTo>
                    <a:cubicBezTo>
                      <a:pt x="3648" y="39968"/>
                      <a:pt x="3678" y="39964"/>
                      <a:pt x="3710" y="39957"/>
                    </a:cubicBezTo>
                    <a:cubicBezTo>
                      <a:pt x="4061" y="39906"/>
                      <a:pt x="3911" y="39581"/>
                      <a:pt x="3911" y="39355"/>
                    </a:cubicBezTo>
                    <a:cubicBezTo>
                      <a:pt x="3861" y="38528"/>
                      <a:pt x="3785" y="37676"/>
                      <a:pt x="3785" y="36824"/>
                    </a:cubicBezTo>
                    <a:cubicBezTo>
                      <a:pt x="3785" y="35896"/>
                      <a:pt x="3886" y="34994"/>
                      <a:pt x="3961" y="34067"/>
                    </a:cubicBezTo>
                    <a:cubicBezTo>
                      <a:pt x="4036" y="33340"/>
                      <a:pt x="4161" y="32638"/>
                      <a:pt x="4262" y="31886"/>
                    </a:cubicBezTo>
                    <a:cubicBezTo>
                      <a:pt x="4787" y="31906"/>
                      <a:pt x="5311" y="31916"/>
                      <a:pt x="5832" y="31916"/>
                    </a:cubicBezTo>
                    <a:cubicBezTo>
                      <a:pt x="11275" y="31916"/>
                      <a:pt x="16480" y="30852"/>
                      <a:pt x="21580" y="28954"/>
                    </a:cubicBezTo>
                    <a:cubicBezTo>
                      <a:pt x="21806" y="29505"/>
                      <a:pt x="21981" y="30032"/>
                      <a:pt x="22207" y="30558"/>
                    </a:cubicBezTo>
                    <a:cubicBezTo>
                      <a:pt x="22583" y="31510"/>
                      <a:pt x="23134" y="32388"/>
                      <a:pt x="23911" y="33064"/>
                    </a:cubicBezTo>
                    <a:cubicBezTo>
                      <a:pt x="24521" y="33618"/>
                      <a:pt x="25205" y="33939"/>
                      <a:pt x="25961" y="33939"/>
                    </a:cubicBezTo>
                    <a:cubicBezTo>
                      <a:pt x="26198" y="33939"/>
                      <a:pt x="26442" y="33907"/>
                      <a:pt x="26693" y="33841"/>
                    </a:cubicBezTo>
                    <a:cubicBezTo>
                      <a:pt x="26793" y="33816"/>
                      <a:pt x="26893" y="33816"/>
                      <a:pt x="27019" y="33816"/>
                    </a:cubicBezTo>
                    <a:cubicBezTo>
                      <a:pt x="27144" y="35696"/>
                      <a:pt x="27244" y="37525"/>
                      <a:pt x="27069" y="39380"/>
                    </a:cubicBezTo>
                    <a:cubicBezTo>
                      <a:pt x="27069" y="39480"/>
                      <a:pt x="27019" y="39606"/>
                      <a:pt x="27044" y="39681"/>
                    </a:cubicBezTo>
                    <a:cubicBezTo>
                      <a:pt x="27094" y="39781"/>
                      <a:pt x="27169" y="39957"/>
                      <a:pt x="27269" y="39957"/>
                    </a:cubicBezTo>
                    <a:cubicBezTo>
                      <a:pt x="27280" y="39959"/>
                      <a:pt x="27291" y="39960"/>
                      <a:pt x="27303" y="39960"/>
                    </a:cubicBezTo>
                    <a:cubicBezTo>
                      <a:pt x="27400" y="39960"/>
                      <a:pt x="27528" y="39871"/>
                      <a:pt x="27595" y="39781"/>
                    </a:cubicBezTo>
                    <a:cubicBezTo>
                      <a:pt x="27645" y="39681"/>
                      <a:pt x="27645" y="39556"/>
                      <a:pt x="27645" y="39430"/>
                    </a:cubicBezTo>
                    <a:cubicBezTo>
                      <a:pt x="27670" y="38754"/>
                      <a:pt x="27745" y="38102"/>
                      <a:pt x="27720" y="37425"/>
                    </a:cubicBezTo>
                    <a:cubicBezTo>
                      <a:pt x="27720" y="36247"/>
                      <a:pt x="27670" y="35069"/>
                      <a:pt x="27620" y="33866"/>
                    </a:cubicBezTo>
                    <a:cubicBezTo>
                      <a:pt x="27595" y="33591"/>
                      <a:pt x="27645" y="33390"/>
                      <a:pt x="27896" y="33215"/>
                    </a:cubicBezTo>
                    <a:cubicBezTo>
                      <a:pt x="28999" y="32287"/>
                      <a:pt x="29400" y="31059"/>
                      <a:pt x="29249" y="29656"/>
                    </a:cubicBezTo>
                    <a:cubicBezTo>
                      <a:pt x="29174" y="28829"/>
                      <a:pt x="28923" y="28027"/>
                      <a:pt x="28522" y="27300"/>
                    </a:cubicBezTo>
                    <a:cubicBezTo>
                      <a:pt x="27946" y="26222"/>
                      <a:pt x="27370" y="25119"/>
                      <a:pt x="26693" y="24092"/>
                    </a:cubicBezTo>
                    <a:cubicBezTo>
                      <a:pt x="26242" y="23390"/>
                      <a:pt x="25590" y="22789"/>
                      <a:pt x="25039" y="22112"/>
                    </a:cubicBezTo>
                    <a:cubicBezTo>
                      <a:pt x="24913" y="21961"/>
                      <a:pt x="24788" y="21811"/>
                      <a:pt x="24713" y="21636"/>
                    </a:cubicBezTo>
                    <a:cubicBezTo>
                      <a:pt x="24287" y="20859"/>
                      <a:pt x="23886" y="20057"/>
                      <a:pt x="23460" y="19205"/>
                    </a:cubicBezTo>
                    <a:cubicBezTo>
                      <a:pt x="23560" y="19054"/>
                      <a:pt x="23660" y="18904"/>
                      <a:pt x="23760" y="18779"/>
                    </a:cubicBezTo>
                    <a:cubicBezTo>
                      <a:pt x="23861" y="18628"/>
                      <a:pt x="23961" y="18478"/>
                      <a:pt x="24061" y="18327"/>
                    </a:cubicBezTo>
                    <a:cubicBezTo>
                      <a:pt x="26568" y="14292"/>
                      <a:pt x="26868" y="10157"/>
                      <a:pt x="24487" y="6022"/>
                    </a:cubicBezTo>
                    <a:cubicBezTo>
                      <a:pt x="22207" y="2112"/>
                      <a:pt x="18598" y="282"/>
                      <a:pt x="14136" y="6"/>
                    </a:cubicBezTo>
                    <a:cubicBezTo>
                      <a:pt x="14086" y="6"/>
                      <a:pt x="14030" y="0"/>
                      <a:pt x="13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689;p58">
                <a:extLst>
                  <a:ext uri="{FF2B5EF4-FFF2-40B4-BE49-F238E27FC236}">
                    <a16:creationId xmlns:a16="http://schemas.microsoft.com/office/drawing/2014/main" id="{F2527376-F031-46B8-82E1-1BC7E3673962}"/>
                  </a:ext>
                </a:extLst>
              </p:cNvPr>
              <p:cNvSpPr/>
              <p:nvPr/>
            </p:nvSpPr>
            <p:spPr>
              <a:xfrm>
                <a:off x="5304050" y="4430625"/>
                <a:ext cx="130350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2527" extrusionOk="0">
                    <a:moveTo>
                      <a:pt x="2450" y="0"/>
                    </a:moveTo>
                    <a:cubicBezTo>
                      <a:pt x="1580" y="0"/>
                      <a:pt x="789" y="328"/>
                      <a:pt x="75" y="922"/>
                    </a:cubicBezTo>
                    <a:cubicBezTo>
                      <a:pt x="25" y="973"/>
                      <a:pt x="0" y="1198"/>
                      <a:pt x="50" y="1248"/>
                    </a:cubicBezTo>
                    <a:cubicBezTo>
                      <a:pt x="112" y="1310"/>
                      <a:pt x="225" y="1355"/>
                      <a:pt x="333" y="1355"/>
                    </a:cubicBezTo>
                    <a:cubicBezTo>
                      <a:pt x="356" y="1355"/>
                      <a:pt x="379" y="1353"/>
                      <a:pt x="401" y="1349"/>
                    </a:cubicBezTo>
                    <a:cubicBezTo>
                      <a:pt x="527" y="1323"/>
                      <a:pt x="627" y="1198"/>
                      <a:pt x="752" y="1123"/>
                    </a:cubicBezTo>
                    <a:cubicBezTo>
                      <a:pt x="1278" y="772"/>
                      <a:pt x="1855" y="597"/>
                      <a:pt x="2431" y="572"/>
                    </a:cubicBezTo>
                    <a:cubicBezTo>
                      <a:pt x="3509" y="572"/>
                      <a:pt x="4286" y="1123"/>
                      <a:pt x="4612" y="2075"/>
                    </a:cubicBezTo>
                    <a:cubicBezTo>
                      <a:pt x="4662" y="2176"/>
                      <a:pt x="4662" y="2326"/>
                      <a:pt x="4737" y="2401"/>
                    </a:cubicBezTo>
                    <a:cubicBezTo>
                      <a:pt x="4787" y="2476"/>
                      <a:pt x="4938" y="2526"/>
                      <a:pt x="5038" y="2526"/>
                    </a:cubicBezTo>
                    <a:cubicBezTo>
                      <a:pt x="5088" y="2501"/>
                      <a:pt x="5188" y="2376"/>
                      <a:pt x="5213" y="2301"/>
                    </a:cubicBezTo>
                    <a:cubicBezTo>
                      <a:pt x="5213" y="2176"/>
                      <a:pt x="5188" y="2025"/>
                      <a:pt x="5163" y="1900"/>
                    </a:cubicBezTo>
                    <a:cubicBezTo>
                      <a:pt x="4837" y="897"/>
                      <a:pt x="4161" y="296"/>
                      <a:pt x="3158" y="70"/>
                    </a:cubicBezTo>
                    <a:cubicBezTo>
                      <a:pt x="2917" y="23"/>
                      <a:pt x="2681" y="0"/>
                      <a:pt x="2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690;p58">
                <a:extLst>
                  <a:ext uri="{FF2B5EF4-FFF2-40B4-BE49-F238E27FC236}">
                    <a16:creationId xmlns:a16="http://schemas.microsoft.com/office/drawing/2014/main" id="{48D8D43F-84C1-4B68-A7EB-7263FFE1D231}"/>
                  </a:ext>
                </a:extLst>
              </p:cNvPr>
              <p:cNvSpPr/>
              <p:nvPr/>
            </p:nvSpPr>
            <p:spPr>
              <a:xfrm>
                <a:off x="5456300" y="4306300"/>
                <a:ext cx="3322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663" extrusionOk="0">
                    <a:moveTo>
                      <a:pt x="770" y="0"/>
                    </a:moveTo>
                    <a:cubicBezTo>
                      <a:pt x="516" y="0"/>
                      <a:pt x="143" y="284"/>
                      <a:pt x="51" y="632"/>
                    </a:cubicBezTo>
                    <a:cubicBezTo>
                      <a:pt x="0" y="783"/>
                      <a:pt x="0" y="933"/>
                      <a:pt x="26" y="1108"/>
                    </a:cubicBezTo>
                    <a:cubicBezTo>
                      <a:pt x="96" y="1485"/>
                      <a:pt x="321" y="1662"/>
                      <a:pt x="679" y="1662"/>
                    </a:cubicBezTo>
                    <a:cubicBezTo>
                      <a:pt x="703" y="1662"/>
                      <a:pt x="727" y="1661"/>
                      <a:pt x="752" y="1660"/>
                    </a:cubicBezTo>
                    <a:cubicBezTo>
                      <a:pt x="1103" y="1635"/>
                      <a:pt x="1329" y="1359"/>
                      <a:pt x="1329" y="958"/>
                    </a:cubicBezTo>
                    <a:cubicBezTo>
                      <a:pt x="1329" y="532"/>
                      <a:pt x="1103" y="81"/>
                      <a:pt x="828" y="6"/>
                    </a:cubicBezTo>
                    <a:cubicBezTo>
                      <a:pt x="809" y="2"/>
                      <a:pt x="790" y="0"/>
                      <a:pt x="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691;p58">
                <a:extLst>
                  <a:ext uri="{FF2B5EF4-FFF2-40B4-BE49-F238E27FC236}">
                    <a16:creationId xmlns:a16="http://schemas.microsoft.com/office/drawing/2014/main" id="{3563B656-CBBE-4DE0-A9FE-5FC068130E48}"/>
                  </a:ext>
                </a:extLst>
              </p:cNvPr>
              <p:cNvSpPr/>
              <p:nvPr/>
            </p:nvSpPr>
            <p:spPr>
              <a:xfrm>
                <a:off x="5223225" y="4369725"/>
                <a:ext cx="35100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579" extrusionOk="0">
                    <a:moveTo>
                      <a:pt x="602" y="0"/>
                    </a:moveTo>
                    <a:cubicBezTo>
                      <a:pt x="276" y="25"/>
                      <a:pt x="0" y="301"/>
                      <a:pt x="0" y="702"/>
                    </a:cubicBezTo>
                    <a:cubicBezTo>
                      <a:pt x="0" y="1178"/>
                      <a:pt x="326" y="1554"/>
                      <a:pt x="727" y="1579"/>
                    </a:cubicBezTo>
                    <a:cubicBezTo>
                      <a:pt x="1103" y="1579"/>
                      <a:pt x="1379" y="1303"/>
                      <a:pt x="1404" y="902"/>
                    </a:cubicBezTo>
                    <a:cubicBezTo>
                      <a:pt x="1404" y="426"/>
                      <a:pt x="1028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1EEBF8-9056-4460-9427-5A4D153369A7}"/>
              </a:ext>
            </a:extLst>
          </p:cNvPr>
          <p:cNvGrpSpPr/>
          <p:nvPr/>
        </p:nvGrpSpPr>
        <p:grpSpPr>
          <a:xfrm>
            <a:off x="2951433" y="6715045"/>
            <a:ext cx="5225372" cy="2921554"/>
            <a:chOff x="2403156" y="6208429"/>
            <a:chExt cx="5225372" cy="2921554"/>
          </a:xfrm>
        </p:grpSpPr>
        <p:grpSp>
          <p:nvGrpSpPr>
            <p:cNvPr id="20" name="Google Shape;1795;p39">
              <a:extLst>
                <a:ext uri="{FF2B5EF4-FFF2-40B4-BE49-F238E27FC236}">
                  <a16:creationId xmlns:a16="http://schemas.microsoft.com/office/drawing/2014/main" id="{67B668C0-BA7F-446A-9899-2A7BF47317BB}"/>
                </a:ext>
              </a:extLst>
            </p:cNvPr>
            <p:cNvGrpSpPr/>
            <p:nvPr/>
          </p:nvGrpSpPr>
          <p:grpSpPr>
            <a:xfrm rot="246656">
              <a:off x="2403156" y="6208429"/>
              <a:ext cx="2642436" cy="2921554"/>
              <a:chOff x="1697500" y="3523950"/>
              <a:chExt cx="1234375" cy="1527075"/>
            </a:xfrm>
          </p:grpSpPr>
          <p:sp>
            <p:nvSpPr>
              <p:cNvPr id="21" name="Google Shape;1796;p39">
                <a:extLst>
                  <a:ext uri="{FF2B5EF4-FFF2-40B4-BE49-F238E27FC236}">
                    <a16:creationId xmlns:a16="http://schemas.microsoft.com/office/drawing/2014/main" id="{4A45B233-6EC1-4FAF-986D-000853F3CDAF}"/>
                  </a:ext>
                </a:extLst>
              </p:cNvPr>
              <p:cNvSpPr/>
              <p:nvPr/>
            </p:nvSpPr>
            <p:spPr>
              <a:xfrm>
                <a:off x="1816550" y="4533800"/>
                <a:ext cx="627850" cy="495100"/>
              </a:xfrm>
              <a:custGeom>
                <a:avLst/>
                <a:gdLst/>
                <a:ahLst/>
                <a:cxnLst/>
                <a:rect l="l" t="t" r="r" b="b"/>
                <a:pathLst>
                  <a:path w="25114" h="19804" extrusionOk="0">
                    <a:moveTo>
                      <a:pt x="18596" y="0"/>
                    </a:moveTo>
                    <a:cubicBezTo>
                      <a:pt x="18322" y="0"/>
                      <a:pt x="18060" y="123"/>
                      <a:pt x="17946" y="329"/>
                    </a:cubicBezTo>
                    <a:cubicBezTo>
                      <a:pt x="17820" y="555"/>
                      <a:pt x="17896" y="831"/>
                      <a:pt x="18121" y="981"/>
                    </a:cubicBezTo>
                    <a:lnTo>
                      <a:pt x="18848" y="1482"/>
                    </a:lnTo>
                    <a:lnTo>
                      <a:pt x="16642" y="1006"/>
                    </a:lnTo>
                    <a:cubicBezTo>
                      <a:pt x="16579" y="991"/>
                      <a:pt x="16516" y="984"/>
                      <a:pt x="16454" y="984"/>
                    </a:cubicBezTo>
                    <a:cubicBezTo>
                      <a:pt x="16196" y="984"/>
                      <a:pt x="15962" y="1105"/>
                      <a:pt x="15840" y="1307"/>
                    </a:cubicBezTo>
                    <a:cubicBezTo>
                      <a:pt x="15690" y="1557"/>
                      <a:pt x="15790" y="1858"/>
                      <a:pt x="16066" y="2009"/>
                    </a:cubicBezTo>
                    <a:lnTo>
                      <a:pt x="17469" y="2836"/>
                    </a:lnTo>
                    <a:lnTo>
                      <a:pt x="13510" y="1883"/>
                    </a:lnTo>
                    <a:cubicBezTo>
                      <a:pt x="13434" y="1860"/>
                      <a:pt x="13355" y="1849"/>
                      <a:pt x="13276" y="1849"/>
                    </a:cubicBezTo>
                    <a:cubicBezTo>
                      <a:pt x="13012" y="1849"/>
                      <a:pt x="12748" y="1972"/>
                      <a:pt x="12632" y="2184"/>
                    </a:cubicBezTo>
                    <a:cubicBezTo>
                      <a:pt x="12482" y="2435"/>
                      <a:pt x="12607" y="2760"/>
                      <a:pt x="12908" y="2911"/>
                    </a:cubicBezTo>
                    <a:lnTo>
                      <a:pt x="14612" y="3663"/>
                    </a:lnTo>
                    <a:lnTo>
                      <a:pt x="14612" y="3663"/>
                    </a:lnTo>
                    <a:lnTo>
                      <a:pt x="5214" y="1081"/>
                    </a:lnTo>
                    <a:cubicBezTo>
                      <a:pt x="5137" y="1058"/>
                      <a:pt x="5057" y="1047"/>
                      <a:pt x="4976" y="1047"/>
                    </a:cubicBezTo>
                    <a:cubicBezTo>
                      <a:pt x="4714" y="1047"/>
                      <a:pt x="4452" y="1165"/>
                      <a:pt x="4337" y="1357"/>
                    </a:cubicBezTo>
                    <a:cubicBezTo>
                      <a:pt x="4161" y="1633"/>
                      <a:pt x="4286" y="1958"/>
                      <a:pt x="4612" y="2109"/>
                    </a:cubicBezTo>
                    <a:cubicBezTo>
                      <a:pt x="6041" y="2785"/>
                      <a:pt x="8698" y="3412"/>
                      <a:pt x="10527" y="4289"/>
                    </a:cubicBezTo>
                    <a:cubicBezTo>
                      <a:pt x="7770" y="3237"/>
                      <a:pt x="4662" y="2585"/>
                      <a:pt x="4462" y="2510"/>
                    </a:cubicBezTo>
                    <a:lnTo>
                      <a:pt x="4462" y="2535"/>
                    </a:lnTo>
                    <a:cubicBezTo>
                      <a:pt x="4260" y="2450"/>
                      <a:pt x="4103" y="2405"/>
                      <a:pt x="3968" y="2405"/>
                    </a:cubicBezTo>
                    <a:cubicBezTo>
                      <a:pt x="3785" y="2405"/>
                      <a:pt x="3643" y="2487"/>
                      <a:pt x="3484" y="2660"/>
                    </a:cubicBezTo>
                    <a:cubicBezTo>
                      <a:pt x="3284" y="2936"/>
                      <a:pt x="3359" y="3287"/>
                      <a:pt x="3685" y="3462"/>
                    </a:cubicBezTo>
                    <a:cubicBezTo>
                      <a:pt x="3760" y="3487"/>
                      <a:pt x="6793" y="4389"/>
                      <a:pt x="9575" y="5868"/>
                    </a:cubicBezTo>
                    <a:lnTo>
                      <a:pt x="3760" y="3913"/>
                    </a:lnTo>
                    <a:cubicBezTo>
                      <a:pt x="3656" y="3873"/>
                      <a:pt x="3542" y="3854"/>
                      <a:pt x="3429" y="3854"/>
                    </a:cubicBezTo>
                    <a:cubicBezTo>
                      <a:pt x="3188" y="3854"/>
                      <a:pt x="2952" y="3943"/>
                      <a:pt x="2833" y="4114"/>
                    </a:cubicBezTo>
                    <a:cubicBezTo>
                      <a:pt x="2632" y="4389"/>
                      <a:pt x="2708" y="4715"/>
                      <a:pt x="3033" y="4891"/>
                    </a:cubicBezTo>
                    <a:lnTo>
                      <a:pt x="13058" y="9703"/>
                    </a:lnTo>
                    <a:lnTo>
                      <a:pt x="2958" y="5893"/>
                    </a:lnTo>
                    <a:cubicBezTo>
                      <a:pt x="2854" y="5845"/>
                      <a:pt x="2742" y="5823"/>
                      <a:pt x="2631" y="5823"/>
                    </a:cubicBezTo>
                    <a:cubicBezTo>
                      <a:pt x="2396" y="5823"/>
                      <a:pt x="2167" y="5923"/>
                      <a:pt x="2031" y="6094"/>
                    </a:cubicBezTo>
                    <a:cubicBezTo>
                      <a:pt x="1830" y="6344"/>
                      <a:pt x="1931" y="6695"/>
                      <a:pt x="2231" y="6846"/>
                    </a:cubicBezTo>
                    <a:lnTo>
                      <a:pt x="13459" y="12284"/>
                    </a:lnTo>
                    <a:lnTo>
                      <a:pt x="2783" y="7723"/>
                    </a:lnTo>
                    <a:cubicBezTo>
                      <a:pt x="2681" y="7684"/>
                      <a:pt x="2572" y="7664"/>
                      <a:pt x="2464" y="7664"/>
                    </a:cubicBezTo>
                    <a:cubicBezTo>
                      <a:pt x="2226" y="7664"/>
                      <a:pt x="1993" y="7759"/>
                      <a:pt x="1855" y="7948"/>
                    </a:cubicBezTo>
                    <a:cubicBezTo>
                      <a:pt x="1655" y="8199"/>
                      <a:pt x="1755" y="8525"/>
                      <a:pt x="2081" y="8700"/>
                    </a:cubicBezTo>
                    <a:lnTo>
                      <a:pt x="9099" y="12385"/>
                    </a:lnTo>
                    <a:lnTo>
                      <a:pt x="9099" y="12385"/>
                    </a:lnTo>
                    <a:lnTo>
                      <a:pt x="2357" y="9502"/>
                    </a:lnTo>
                    <a:cubicBezTo>
                      <a:pt x="2252" y="9454"/>
                      <a:pt x="2137" y="9432"/>
                      <a:pt x="2024" y="9432"/>
                    </a:cubicBezTo>
                    <a:cubicBezTo>
                      <a:pt x="1783" y="9432"/>
                      <a:pt x="1549" y="9533"/>
                      <a:pt x="1429" y="9703"/>
                    </a:cubicBezTo>
                    <a:cubicBezTo>
                      <a:pt x="1229" y="9953"/>
                      <a:pt x="1304" y="10279"/>
                      <a:pt x="1605" y="10455"/>
                    </a:cubicBezTo>
                    <a:lnTo>
                      <a:pt x="9374" y="14866"/>
                    </a:lnTo>
                    <a:lnTo>
                      <a:pt x="9374" y="14866"/>
                    </a:lnTo>
                    <a:lnTo>
                      <a:pt x="1630" y="11708"/>
                    </a:lnTo>
                    <a:cubicBezTo>
                      <a:pt x="1525" y="11660"/>
                      <a:pt x="1413" y="11637"/>
                      <a:pt x="1302" y="11637"/>
                    </a:cubicBezTo>
                    <a:cubicBezTo>
                      <a:pt x="1068" y="11637"/>
                      <a:pt x="839" y="11738"/>
                      <a:pt x="702" y="11908"/>
                    </a:cubicBezTo>
                    <a:cubicBezTo>
                      <a:pt x="527" y="12159"/>
                      <a:pt x="602" y="12485"/>
                      <a:pt x="903" y="12660"/>
                    </a:cubicBezTo>
                    <a:lnTo>
                      <a:pt x="6342" y="15718"/>
                    </a:lnTo>
                    <a:lnTo>
                      <a:pt x="6342" y="15718"/>
                    </a:lnTo>
                    <a:lnTo>
                      <a:pt x="1429" y="13888"/>
                    </a:lnTo>
                    <a:cubicBezTo>
                      <a:pt x="1334" y="13852"/>
                      <a:pt x="1235" y="13834"/>
                      <a:pt x="1137" y="13834"/>
                    </a:cubicBezTo>
                    <a:cubicBezTo>
                      <a:pt x="899" y="13834"/>
                      <a:pt x="669" y="13936"/>
                      <a:pt x="527" y="14114"/>
                    </a:cubicBezTo>
                    <a:cubicBezTo>
                      <a:pt x="352" y="14364"/>
                      <a:pt x="427" y="14690"/>
                      <a:pt x="728" y="14866"/>
                    </a:cubicBezTo>
                    <a:lnTo>
                      <a:pt x="3735" y="16670"/>
                    </a:lnTo>
                    <a:lnTo>
                      <a:pt x="1078" y="15718"/>
                    </a:lnTo>
                    <a:cubicBezTo>
                      <a:pt x="993" y="15692"/>
                      <a:pt x="904" y="15679"/>
                      <a:pt x="815" y="15679"/>
                    </a:cubicBezTo>
                    <a:cubicBezTo>
                      <a:pt x="567" y="15679"/>
                      <a:pt x="324" y="15777"/>
                      <a:pt x="176" y="15943"/>
                    </a:cubicBezTo>
                    <a:cubicBezTo>
                      <a:pt x="1" y="16194"/>
                      <a:pt x="76" y="16495"/>
                      <a:pt x="352" y="16670"/>
                    </a:cubicBezTo>
                    <a:lnTo>
                      <a:pt x="1454" y="17422"/>
                    </a:lnTo>
                    <a:lnTo>
                      <a:pt x="1204" y="17347"/>
                    </a:lnTo>
                    <a:cubicBezTo>
                      <a:pt x="1130" y="17320"/>
                      <a:pt x="1051" y="17308"/>
                      <a:pt x="971" y="17308"/>
                    </a:cubicBezTo>
                    <a:cubicBezTo>
                      <a:pt x="753" y="17308"/>
                      <a:pt x="530" y="17401"/>
                      <a:pt x="402" y="17547"/>
                    </a:cubicBezTo>
                    <a:cubicBezTo>
                      <a:pt x="201" y="17748"/>
                      <a:pt x="226" y="18024"/>
                      <a:pt x="427" y="18224"/>
                    </a:cubicBezTo>
                    <a:lnTo>
                      <a:pt x="1555" y="19377"/>
                    </a:lnTo>
                    <a:cubicBezTo>
                      <a:pt x="1698" y="19506"/>
                      <a:pt x="1907" y="19578"/>
                      <a:pt x="2116" y="19578"/>
                    </a:cubicBezTo>
                    <a:cubicBezTo>
                      <a:pt x="2273" y="19578"/>
                      <a:pt x="2429" y="19538"/>
                      <a:pt x="2557" y="19452"/>
                    </a:cubicBezTo>
                    <a:cubicBezTo>
                      <a:pt x="2708" y="19352"/>
                      <a:pt x="2783" y="19202"/>
                      <a:pt x="2808" y="19051"/>
                    </a:cubicBezTo>
                    <a:lnTo>
                      <a:pt x="5013" y="19753"/>
                    </a:lnTo>
                    <a:cubicBezTo>
                      <a:pt x="5114" y="19778"/>
                      <a:pt x="5189" y="19803"/>
                      <a:pt x="5289" y="19803"/>
                    </a:cubicBezTo>
                    <a:cubicBezTo>
                      <a:pt x="5515" y="19803"/>
                      <a:pt x="5765" y="19678"/>
                      <a:pt x="5890" y="19502"/>
                    </a:cubicBezTo>
                    <a:cubicBezTo>
                      <a:pt x="6066" y="19277"/>
                      <a:pt x="5991" y="18976"/>
                      <a:pt x="5715" y="18801"/>
                    </a:cubicBezTo>
                    <a:lnTo>
                      <a:pt x="5114" y="18375"/>
                    </a:lnTo>
                    <a:lnTo>
                      <a:pt x="8798" y="19678"/>
                    </a:lnTo>
                    <a:cubicBezTo>
                      <a:pt x="8882" y="19704"/>
                      <a:pt x="8969" y="19716"/>
                      <a:pt x="9056" y="19716"/>
                    </a:cubicBezTo>
                    <a:cubicBezTo>
                      <a:pt x="9304" y="19716"/>
                      <a:pt x="9545" y="19613"/>
                      <a:pt x="9675" y="19427"/>
                    </a:cubicBezTo>
                    <a:cubicBezTo>
                      <a:pt x="9850" y="19202"/>
                      <a:pt x="9775" y="18876"/>
                      <a:pt x="9500" y="18700"/>
                    </a:cubicBezTo>
                    <a:lnTo>
                      <a:pt x="7068" y="17247"/>
                    </a:lnTo>
                    <a:lnTo>
                      <a:pt x="12983" y="19477"/>
                    </a:lnTo>
                    <a:cubicBezTo>
                      <a:pt x="13078" y="19514"/>
                      <a:pt x="13180" y="19531"/>
                      <a:pt x="13280" y="19531"/>
                    </a:cubicBezTo>
                    <a:cubicBezTo>
                      <a:pt x="13524" y="19531"/>
                      <a:pt x="13761" y="19429"/>
                      <a:pt x="13886" y="19252"/>
                    </a:cubicBezTo>
                    <a:cubicBezTo>
                      <a:pt x="14061" y="19001"/>
                      <a:pt x="13986" y="18675"/>
                      <a:pt x="13685" y="18500"/>
                    </a:cubicBezTo>
                    <a:lnTo>
                      <a:pt x="9901" y="16370"/>
                    </a:lnTo>
                    <a:lnTo>
                      <a:pt x="9901" y="16370"/>
                    </a:lnTo>
                    <a:lnTo>
                      <a:pt x="17444" y="19452"/>
                    </a:lnTo>
                    <a:cubicBezTo>
                      <a:pt x="17549" y="19500"/>
                      <a:pt x="17661" y="19523"/>
                      <a:pt x="17772" y="19523"/>
                    </a:cubicBezTo>
                    <a:cubicBezTo>
                      <a:pt x="18007" y="19523"/>
                      <a:pt x="18236" y="19422"/>
                      <a:pt x="18372" y="19252"/>
                    </a:cubicBezTo>
                    <a:cubicBezTo>
                      <a:pt x="18572" y="19001"/>
                      <a:pt x="18472" y="18675"/>
                      <a:pt x="18171" y="18500"/>
                    </a:cubicBezTo>
                    <a:lnTo>
                      <a:pt x="11454" y="14690"/>
                    </a:lnTo>
                    <a:lnTo>
                      <a:pt x="22256" y="19302"/>
                    </a:lnTo>
                    <a:cubicBezTo>
                      <a:pt x="22367" y="19349"/>
                      <a:pt x="22482" y="19372"/>
                      <a:pt x="22595" y="19372"/>
                    </a:cubicBezTo>
                    <a:cubicBezTo>
                      <a:pt x="22840" y="19372"/>
                      <a:pt x="23072" y="19265"/>
                      <a:pt x="23209" y="19076"/>
                    </a:cubicBezTo>
                    <a:cubicBezTo>
                      <a:pt x="23384" y="18826"/>
                      <a:pt x="23284" y="18500"/>
                      <a:pt x="22983" y="18324"/>
                    </a:cubicBezTo>
                    <a:lnTo>
                      <a:pt x="15765" y="14540"/>
                    </a:lnTo>
                    <a:lnTo>
                      <a:pt x="15765" y="14540"/>
                    </a:lnTo>
                    <a:lnTo>
                      <a:pt x="24186" y="18124"/>
                    </a:lnTo>
                    <a:cubicBezTo>
                      <a:pt x="24266" y="18172"/>
                      <a:pt x="24365" y="18189"/>
                      <a:pt x="24466" y="18189"/>
                    </a:cubicBezTo>
                    <a:cubicBezTo>
                      <a:pt x="24524" y="18189"/>
                      <a:pt x="24582" y="18183"/>
                      <a:pt x="24637" y="18174"/>
                    </a:cubicBezTo>
                    <a:cubicBezTo>
                      <a:pt x="24612" y="17773"/>
                      <a:pt x="24587" y="17397"/>
                      <a:pt x="24587" y="16996"/>
                    </a:cubicBezTo>
                    <a:lnTo>
                      <a:pt x="15815" y="12184"/>
                    </a:lnTo>
                    <a:lnTo>
                      <a:pt x="15815" y="12184"/>
                    </a:lnTo>
                    <a:lnTo>
                      <a:pt x="24412" y="15969"/>
                    </a:lnTo>
                    <a:cubicBezTo>
                      <a:pt x="24462" y="15994"/>
                      <a:pt x="24537" y="15994"/>
                      <a:pt x="24587" y="16019"/>
                    </a:cubicBezTo>
                    <a:cubicBezTo>
                      <a:pt x="24612" y="15593"/>
                      <a:pt x="24663" y="15192"/>
                      <a:pt x="24738" y="14765"/>
                    </a:cubicBezTo>
                    <a:lnTo>
                      <a:pt x="16292" y="10104"/>
                    </a:lnTo>
                    <a:lnTo>
                      <a:pt x="16292" y="10104"/>
                    </a:lnTo>
                    <a:lnTo>
                      <a:pt x="23986" y="13487"/>
                    </a:lnTo>
                    <a:cubicBezTo>
                      <a:pt x="24090" y="13535"/>
                      <a:pt x="24202" y="13558"/>
                      <a:pt x="24313" y="13558"/>
                    </a:cubicBezTo>
                    <a:cubicBezTo>
                      <a:pt x="24548" y="13558"/>
                      <a:pt x="24777" y="13457"/>
                      <a:pt x="24913" y="13287"/>
                    </a:cubicBezTo>
                    <a:cubicBezTo>
                      <a:pt x="25114" y="13036"/>
                      <a:pt x="25013" y="12685"/>
                      <a:pt x="24688" y="12535"/>
                    </a:cubicBezTo>
                    <a:lnTo>
                      <a:pt x="14186" y="6946"/>
                    </a:lnTo>
                    <a:lnTo>
                      <a:pt x="14186" y="6946"/>
                    </a:lnTo>
                    <a:cubicBezTo>
                      <a:pt x="16066" y="7673"/>
                      <a:pt x="18347" y="8550"/>
                      <a:pt x="21079" y="9603"/>
                    </a:cubicBezTo>
                    <a:cubicBezTo>
                      <a:pt x="22482" y="10154"/>
                      <a:pt x="23409" y="10505"/>
                      <a:pt x="23460" y="10530"/>
                    </a:cubicBezTo>
                    <a:cubicBezTo>
                      <a:pt x="23560" y="10566"/>
                      <a:pt x="23665" y="10583"/>
                      <a:pt x="23768" y="10583"/>
                    </a:cubicBezTo>
                    <a:cubicBezTo>
                      <a:pt x="24024" y="10583"/>
                      <a:pt x="24269" y="10476"/>
                      <a:pt x="24412" y="10279"/>
                    </a:cubicBezTo>
                    <a:cubicBezTo>
                      <a:pt x="24637" y="9953"/>
                      <a:pt x="24537" y="9778"/>
                      <a:pt x="24086" y="9527"/>
                    </a:cubicBezTo>
                    <a:lnTo>
                      <a:pt x="24086" y="9502"/>
                    </a:lnTo>
                    <a:cubicBezTo>
                      <a:pt x="24086" y="9502"/>
                      <a:pt x="24061" y="9502"/>
                      <a:pt x="24036" y="9477"/>
                    </a:cubicBezTo>
                    <a:cubicBezTo>
                      <a:pt x="23861" y="9402"/>
                      <a:pt x="23635" y="9277"/>
                      <a:pt x="23384" y="9151"/>
                    </a:cubicBezTo>
                    <a:lnTo>
                      <a:pt x="21354" y="8174"/>
                    </a:lnTo>
                    <a:cubicBezTo>
                      <a:pt x="19675" y="7372"/>
                      <a:pt x="17444" y="6294"/>
                      <a:pt x="15214" y="5217"/>
                    </a:cubicBezTo>
                    <a:lnTo>
                      <a:pt x="14186" y="4740"/>
                    </a:lnTo>
                    <a:lnTo>
                      <a:pt x="22958" y="7472"/>
                    </a:lnTo>
                    <a:cubicBezTo>
                      <a:pt x="23051" y="7505"/>
                      <a:pt x="23145" y="7521"/>
                      <a:pt x="23237" y="7521"/>
                    </a:cubicBezTo>
                    <a:cubicBezTo>
                      <a:pt x="23494" y="7521"/>
                      <a:pt x="23731" y="7399"/>
                      <a:pt x="23861" y="7197"/>
                    </a:cubicBezTo>
                    <a:cubicBezTo>
                      <a:pt x="24011" y="6946"/>
                      <a:pt x="23911" y="6620"/>
                      <a:pt x="23585" y="6470"/>
                    </a:cubicBezTo>
                    <a:lnTo>
                      <a:pt x="19199" y="4540"/>
                    </a:lnTo>
                    <a:lnTo>
                      <a:pt x="22106" y="5292"/>
                    </a:lnTo>
                    <a:cubicBezTo>
                      <a:pt x="22177" y="5308"/>
                      <a:pt x="22250" y="5316"/>
                      <a:pt x="22323" y="5316"/>
                    </a:cubicBezTo>
                    <a:cubicBezTo>
                      <a:pt x="22585" y="5316"/>
                      <a:pt x="22841" y="5212"/>
                      <a:pt x="22958" y="5016"/>
                    </a:cubicBezTo>
                    <a:cubicBezTo>
                      <a:pt x="23134" y="4765"/>
                      <a:pt x="23033" y="4465"/>
                      <a:pt x="22758" y="4289"/>
                    </a:cubicBezTo>
                    <a:lnTo>
                      <a:pt x="20402" y="2911"/>
                    </a:lnTo>
                    <a:lnTo>
                      <a:pt x="21906" y="3237"/>
                    </a:lnTo>
                    <a:cubicBezTo>
                      <a:pt x="21965" y="3251"/>
                      <a:pt x="22026" y="3258"/>
                      <a:pt x="22087" y="3258"/>
                    </a:cubicBezTo>
                    <a:cubicBezTo>
                      <a:pt x="22337" y="3258"/>
                      <a:pt x="22587" y="3142"/>
                      <a:pt x="22708" y="2961"/>
                    </a:cubicBezTo>
                    <a:cubicBezTo>
                      <a:pt x="22858" y="2710"/>
                      <a:pt x="22783" y="2435"/>
                      <a:pt x="22532" y="2259"/>
                    </a:cubicBezTo>
                    <a:lnTo>
                      <a:pt x="21129" y="1282"/>
                    </a:lnTo>
                    <a:cubicBezTo>
                      <a:pt x="21354" y="1207"/>
                      <a:pt x="21505" y="1056"/>
                      <a:pt x="21555" y="856"/>
                    </a:cubicBezTo>
                    <a:cubicBezTo>
                      <a:pt x="21605" y="555"/>
                      <a:pt x="21329" y="254"/>
                      <a:pt x="20953" y="204"/>
                    </a:cubicBezTo>
                    <a:lnTo>
                      <a:pt x="18673" y="4"/>
                    </a:lnTo>
                    <a:cubicBezTo>
                      <a:pt x="18647" y="1"/>
                      <a:pt x="18622" y="0"/>
                      <a:pt x="185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97;p39">
                <a:extLst>
                  <a:ext uri="{FF2B5EF4-FFF2-40B4-BE49-F238E27FC236}">
                    <a16:creationId xmlns:a16="http://schemas.microsoft.com/office/drawing/2014/main" id="{5A1B7F44-ACC8-4066-B638-9CD1F797AD3D}"/>
                  </a:ext>
                </a:extLst>
              </p:cNvPr>
              <p:cNvSpPr/>
              <p:nvPr/>
            </p:nvSpPr>
            <p:spPr>
              <a:xfrm>
                <a:off x="1697500" y="3966275"/>
                <a:ext cx="822725" cy="1084750"/>
              </a:xfrm>
              <a:custGeom>
                <a:avLst/>
                <a:gdLst/>
                <a:ahLst/>
                <a:cxnLst/>
                <a:rect l="l" t="t" r="r" b="b"/>
                <a:pathLst>
                  <a:path w="32909" h="43390" extrusionOk="0">
                    <a:moveTo>
                      <a:pt x="32257" y="8168"/>
                    </a:moveTo>
                    <a:cubicBezTo>
                      <a:pt x="32432" y="8995"/>
                      <a:pt x="32031" y="9547"/>
                      <a:pt x="31730" y="10173"/>
                    </a:cubicBezTo>
                    <a:cubicBezTo>
                      <a:pt x="31505" y="9622"/>
                      <a:pt x="31705" y="8770"/>
                      <a:pt x="32257" y="8168"/>
                    </a:cubicBezTo>
                    <a:close/>
                    <a:moveTo>
                      <a:pt x="15833" y="572"/>
                    </a:moveTo>
                    <a:cubicBezTo>
                      <a:pt x="15910" y="572"/>
                      <a:pt x="15988" y="573"/>
                      <a:pt x="16066" y="574"/>
                    </a:cubicBezTo>
                    <a:cubicBezTo>
                      <a:pt x="22307" y="699"/>
                      <a:pt x="28046" y="5712"/>
                      <a:pt x="27996" y="12805"/>
                    </a:cubicBezTo>
                    <a:cubicBezTo>
                      <a:pt x="27947" y="19796"/>
                      <a:pt x="22296" y="24888"/>
                      <a:pt x="15894" y="24888"/>
                    </a:cubicBezTo>
                    <a:cubicBezTo>
                      <a:pt x="15801" y="24888"/>
                      <a:pt x="15708" y="24887"/>
                      <a:pt x="15615" y="24885"/>
                    </a:cubicBezTo>
                    <a:cubicBezTo>
                      <a:pt x="9048" y="24735"/>
                      <a:pt x="3710" y="19446"/>
                      <a:pt x="3685" y="12679"/>
                    </a:cubicBezTo>
                    <a:cubicBezTo>
                      <a:pt x="3809" y="5477"/>
                      <a:pt x="9652" y="572"/>
                      <a:pt x="15833" y="572"/>
                    </a:cubicBezTo>
                    <a:close/>
                    <a:moveTo>
                      <a:pt x="1053" y="41176"/>
                    </a:moveTo>
                    <a:lnTo>
                      <a:pt x="1053" y="41176"/>
                    </a:lnTo>
                    <a:cubicBezTo>
                      <a:pt x="1354" y="41852"/>
                      <a:pt x="1279" y="42354"/>
                      <a:pt x="853" y="42780"/>
                    </a:cubicBezTo>
                    <a:cubicBezTo>
                      <a:pt x="527" y="42304"/>
                      <a:pt x="602" y="41802"/>
                      <a:pt x="1053" y="41176"/>
                    </a:cubicBezTo>
                    <a:close/>
                    <a:moveTo>
                      <a:pt x="15829" y="1"/>
                    </a:moveTo>
                    <a:cubicBezTo>
                      <a:pt x="12353" y="1"/>
                      <a:pt x="8907" y="1416"/>
                      <a:pt x="6417" y="4183"/>
                    </a:cubicBezTo>
                    <a:cubicBezTo>
                      <a:pt x="4161" y="6689"/>
                      <a:pt x="3033" y="9647"/>
                      <a:pt x="3134" y="13030"/>
                    </a:cubicBezTo>
                    <a:cubicBezTo>
                      <a:pt x="3284" y="17416"/>
                      <a:pt x="5264" y="20825"/>
                      <a:pt x="8848" y="23381"/>
                    </a:cubicBezTo>
                    <a:cubicBezTo>
                      <a:pt x="8723" y="23532"/>
                      <a:pt x="8673" y="23657"/>
                      <a:pt x="8572" y="23757"/>
                    </a:cubicBezTo>
                    <a:cubicBezTo>
                      <a:pt x="8096" y="24309"/>
                      <a:pt x="7570" y="24810"/>
                      <a:pt x="7144" y="25386"/>
                    </a:cubicBezTo>
                    <a:cubicBezTo>
                      <a:pt x="5715" y="27366"/>
                      <a:pt x="4462" y="29446"/>
                      <a:pt x="3510" y="31702"/>
                    </a:cubicBezTo>
                    <a:cubicBezTo>
                      <a:pt x="2482" y="34208"/>
                      <a:pt x="1830" y="36840"/>
                      <a:pt x="1229" y="39472"/>
                    </a:cubicBezTo>
                    <a:cubicBezTo>
                      <a:pt x="1129" y="39898"/>
                      <a:pt x="1028" y="40274"/>
                      <a:pt x="703" y="40649"/>
                    </a:cubicBezTo>
                    <a:cubicBezTo>
                      <a:pt x="201" y="41201"/>
                      <a:pt x="1" y="41903"/>
                      <a:pt x="126" y="42654"/>
                    </a:cubicBezTo>
                    <a:cubicBezTo>
                      <a:pt x="176" y="43081"/>
                      <a:pt x="402" y="43331"/>
                      <a:pt x="753" y="43381"/>
                    </a:cubicBezTo>
                    <a:cubicBezTo>
                      <a:pt x="789" y="43387"/>
                      <a:pt x="825" y="43390"/>
                      <a:pt x="861" y="43390"/>
                    </a:cubicBezTo>
                    <a:cubicBezTo>
                      <a:pt x="1144" y="43390"/>
                      <a:pt x="1399" y="43214"/>
                      <a:pt x="1555" y="42880"/>
                    </a:cubicBezTo>
                    <a:cubicBezTo>
                      <a:pt x="1755" y="42529"/>
                      <a:pt x="1855" y="42128"/>
                      <a:pt x="1805" y="41727"/>
                    </a:cubicBezTo>
                    <a:cubicBezTo>
                      <a:pt x="1755" y="41401"/>
                      <a:pt x="1705" y="41101"/>
                      <a:pt x="1655" y="40775"/>
                    </a:cubicBezTo>
                    <a:cubicBezTo>
                      <a:pt x="1630" y="40624"/>
                      <a:pt x="1605" y="40449"/>
                      <a:pt x="1655" y="40299"/>
                    </a:cubicBezTo>
                    <a:cubicBezTo>
                      <a:pt x="1906" y="39171"/>
                      <a:pt x="2181" y="38018"/>
                      <a:pt x="2432" y="36890"/>
                    </a:cubicBezTo>
                    <a:cubicBezTo>
                      <a:pt x="3359" y="33005"/>
                      <a:pt x="4988" y="29421"/>
                      <a:pt x="7269" y="26163"/>
                    </a:cubicBezTo>
                    <a:cubicBezTo>
                      <a:pt x="7495" y="25812"/>
                      <a:pt x="7745" y="25486"/>
                      <a:pt x="7996" y="25136"/>
                    </a:cubicBezTo>
                    <a:lnTo>
                      <a:pt x="7996" y="25136"/>
                    </a:lnTo>
                    <a:cubicBezTo>
                      <a:pt x="7996" y="25486"/>
                      <a:pt x="7921" y="25762"/>
                      <a:pt x="7820" y="26038"/>
                    </a:cubicBezTo>
                    <a:cubicBezTo>
                      <a:pt x="7570" y="26790"/>
                      <a:pt x="7319" y="27542"/>
                      <a:pt x="7094" y="28294"/>
                    </a:cubicBezTo>
                    <a:cubicBezTo>
                      <a:pt x="6141" y="31451"/>
                      <a:pt x="5314" y="34659"/>
                      <a:pt x="5139" y="37968"/>
                    </a:cubicBezTo>
                    <a:cubicBezTo>
                      <a:pt x="5089" y="38970"/>
                      <a:pt x="5139" y="39948"/>
                      <a:pt x="5139" y="40925"/>
                    </a:cubicBezTo>
                    <a:cubicBezTo>
                      <a:pt x="5139" y="41142"/>
                      <a:pt x="5162" y="41453"/>
                      <a:pt x="5455" y="41453"/>
                    </a:cubicBezTo>
                    <a:cubicBezTo>
                      <a:pt x="5466" y="41453"/>
                      <a:pt x="5478" y="41452"/>
                      <a:pt x="5490" y="41451"/>
                    </a:cubicBezTo>
                    <a:cubicBezTo>
                      <a:pt x="5815" y="41401"/>
                      <a:pt x="5715" y="41101"/>
                      <a:pt x="5715" y="40900"/>
                    </a:cubicBezTo>
                    <a:cubicBezTo>
                      <a:pt x="5715" y="39973"/>
                      <a:pt x="5690" y="39045"/>
                      <a:pt x="5715" y="38118"/>
                    </a:cubicBezTo>
                    <a:cubicBezTo>
                      <a:pt x="5765" y="35963"/>
                      <a:pt x="6166" y="33832"/>
                      <a:pt x="6718" y="31752"/>
                    </a:cubicBezTo>
                    <a:cubicBezTo>
                      <a:pt x="7369" y="29346"/>
                      <a:pt x="8146" y="26965"/>
                      <a:pt x="8898" y="24584"/>
                    </a:cubicBezTo>
                    <a:cubicBezTo>
                      <a:pt x="8973" y="24283"/>
                      <a:pt x="9124" y="24008"/>
                      <a:pt x="9274" y="23657"/>
                    </a:cubicBezTo>
                    <a:cubicBezTo>
                      <a:pt x="11265" y="24831"/>
                      <a:pt x="13561" y="25444"/>
                      <a:pt x="15877" y="25444"/>
                    </a:cubicBezTo>
                    <a:cubicBezTo>
                      <a:pt x="19244" y="25444"/>
                      <a:pt x="22655" y="24149"/>
                      <a:pt x="25239" y="21401"/>
                    </a:cubicBezTo>
                    <a:cubicBezTo>
                      <a:pt x="25314" y="21527"/>
                      <a:pt x="25389" y="21652"/>
                      <a:pt x="25465" y="21777"/>
                    </a:cubicBezTo>
                    <a:cubicBezTo>
                      <a:pt x="26718" y="24384"/>
                      <a:pt x="27695" y="27090"/>
                      <a:pt x="28297" y="29898"/>
                    </a:cubicBezTo>
                    <a:cubicBezTo>
                      <a:pt x="28723" y="31877"/>
                      <a:pt x="28973" y="33883"/>
                      <a:pt x="29124" y="35888"/>
                    </a:cubicBezTo>
                    <a:cubicBezTo>
                      <a:pt x="29224" y="37316"/>
                      <a:pt x="29249" y="38745"/>
                      <a:pt x="29049" y="40173"/>
                    </a:cubicBezTo>
                    <a:cubicBezTo>
                      <a:pt x="28998" y="40474"/>
                      <a:pt x="28923" y="40800"/>
                      <a:pt x="28898" y="41126"/>
                    </a:cubicBezTo>
                    <a:cubicBezTo>
                      <a:pt x="28898" y="41226"/>
                      <a:pt x="29049" y="41401"/>
                      <a:pt x="29174" y="41451"/>
                    </a:cubicBezTo>
                    <a:cubicBezTo>
                      <a:pt x="29178" y="41454"/>
                      <a:pt x="29184" y="41455"/>
                      <a:pt x="29190" y="41455"/>
                    </a:cubicBezTo>
                    <a:cubicBezTo>
                      <a:pt x="29254" y="41455"/>
                      <a:pt x="29406" y="41342"/>
                      <a:pt x="29475" y="41251"/>
                    </a:cubicBezTo>
                    <a:cubicBezTo>
                      <a:pt x="29525" y="41126"/>
                      <a:pt x="29525" y="40975"/>
                      <a:pt x="29550" y="40825"/>
                    </a:cubicBezTo>
                    <a:cubicBezTo>
                      <a:pt x="29826" y="38970"/>
                      <a:pt x="29800" y="37116"/>
                      <a:pt x="29650" y="35236"/>
                    </a:cubicBezTo>
                    <a:cubicBezTo>
                      <a:pt x="29324" y="31527"/>
                      <a:pt x="28648" y="27943"/>
                      <a:pt x="27244" y="24484"/>
                    </a:cubicBezTo>
                    <a:cubicBezTo>
                      <a:pt x="27194" y="24359"/>
                      <a:pt x="27169" y="24208"/>
                      <a:pt x="27094" y="23958"/>
                    </a:cubicBezTo>
                    <a:lnTo>
                      <a:pt x="27094" y="23958"/>
                    </a:lnTo>
                    <a:cubicBezTo>
                      <a:pt x="27294" y="24133"/>
                      <a:pt x="27394" y="24233"/>
                      <a:pt x="27520" y="24309"/>
                    </a:cubicBezTo>
                    <a:cubicBezTo>
                      <a:pt x="27996" y="24760"/>
                      <a:pt x="28572" y="25035"/>
                      <a:pt x="29199" y="25211"/>
                    </a:cubicBezTo>
                    <a:cubicBezTo>
                      <a:pt x="29394" y="25259"/>
                      <a:pt x="29575" y="25284"/>
                      <a:pt x="29744" y="25284"/>
                    </a:cubicBezTo>
                    <a:cubicBezTo>
                      <a:pt x="30272" y="25284"/>
                      <a:pt x="30681" y="25041"/>
                      <a:pt x="31003" y="24509"/>
                    </a:cubicBezTo>
                    <a:cubicBezTo>
                      <a:pt x="31254" y="24083"/>
                      <a:pt x="31430" y="23632"/>
                      <a:pt x="31555" y="23181"/>
                    </a:cubicBezTo>
                    <a:cubicBezTo>
                      <a:pt x="32232" y="20775"/>
                      <a:pt x="32232" y="18319"/>
                      <a:pt x="32106" y="15862"/>
                    </a:cubicBezTo>
                    <a:cubicBezTo>
                      <a:pt x="32056" y="14459"/>
                      <a:pt x="31931" y="13080"/>
                      <a:pt x="31831" y="11702"/>
                    </a:cubicBezTo>
                    <a:cubicBezTo>
                      <a:pt x="31805" y="11351"/>
                      <a:pt x="31881" y="11075"/>
                      <a:pt x="32056" y="10775"/>
                    </a:cubicBezTo>
                    <a:cubicBezTo>
                      <a:pt x="32357" y="10223"/>
                      <a:pt x="32607" y="9672"/>
                      <a:pt x="32808" y="9070"/>
                    </a:cubicBezTo>
                    <a:cubicBezTo>
                      <a:pt x="32908" y="8795"/>
                      <a:pt x="32908" y="8419"/>
                      <a:pt x="32833" y="8143"/>
                    </a:cubicBezTo>
                    <a:cubicBezTo>
                      <a:pt x="32730" y="7790"/>
                      <a:pt x="32507" y="7601"/>
                      <a:pt x="32259" y="7601"/>
                    </a:cubicBezTo>
                    <a:cubicBezTo>
                      <a:pt x="32083" y="7601"/>
                      <a:pt x="31896" y="7695"/>
                      <a:pt x="31730" y="7892"/>
                    </a:cubicBezTo>
                    <a:cubicBezTo>
                      <a:pt x="31505" y="8168"/>
                      <a:pt x="31354" y="8544"/>
                      <a:pt x="31229" y="8895"/>
                    </a:cubicBezTo>
                    <a:cubicBezTo>
                      <a:pt x="31003" y="9572"/>
                      <a:pt x="31129" y="10248"/>
                      <a:pt x="31204" y="10925"/>
                    </a:cubicBezTo>
                    <a:cubicBezTo>
                      <a:pt x="31354" y="12303"/>
                      <a:pt x="31430" y="13707"/>
                      <a:pt x="31505" y="15085"/>
                    </a:cubicBezTo>
                    <a:cubicBezTo>
                      <a:pt x="31630" y="17266"/>
                      <a:pt x="31680" y="19446"/>
                      <a:pt x="31329" y="21602"/>
                    </a:cubicBezTo>
                    <a:cubicBezTo>
                      <a:pt x="31179" y="22379"/>
                      <a:pt x="30953" y="23181"/>
                      <a:pt x="30678" y="23908"/>
                    </a:cubicBezTo>
                    <a:cubicBezTo>
                      <a:pt x="30479" y="24468"/>
                      <a:pt x="30162" y="24716"/>
                      <a:pt x="29709" y="24716"/>
                    </a:cubicBezTo>
                    <a:cubicBezTo>
                      <a:pt x="29535" y="24716"/>
                      <a:pt x="29340" y="24679"/>
                      <a:pt x="29124" y="24609"/>
                    </a:cubicBezTo>
                    <a:cubicBezTo>
                      <a:pt x="28597" y="24434"/>
                      <a:pt x="28121" y="24183"/>
                      <a:pt x="27720" y="23782"/>
                    </a:cubicBezTo>
                    <a:cubicBezTo>
                      <a:pt x="27319" y="23356"/>
                      <a:pt x="26943" y="22930"/>
                      <a:pt x="26542" y="22504"/>
                    </a:cubicBezTo>
                    <a:cubicBezTo>
                      <a:pt x="26091" y="22053"/>
                      <a:pt x="25916" y="21426"/>
                      <a:pt x="25640" y="20925"/>
                    </a:cubicBezTo>
                    <a:cubicBezTo>
                      <a:pt x="30352" y="15060"/>
                      <a:pt x="29149" y="7065"/>
                      <a:pt x="23861" y="2830"/>
                    </a:cubicBezTo>
                    <a:cubicBezTo>
                      <a:pt x="21492" y="932"/>
                      <a:pt x="18650" y="1"/>
                      <a:pt x="15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798;p39">
                <a:extLst>
                  <a:ext uri="{FF2B5EF4-FFF2-40B4-BE49-F238E27FC236}">
                    <a16:creationId xmlns:a16="http://schemas.microsoft.com/office/drawing/2014/main" id="{92764029-07A9-43F5-8E49-CD7BEDECCD43}"/>
                  </a:ext>
                </a:extLst>
              </p:cNvPr>
              <p:cNvSpPr/>
              <p:nvPr/>
            </p:nvSpPr>
            <p:spPr>
              <a:xfrm>
                <a:off x="2200025" y="3523950"/>
                <a:ext cx="731850" cy="621600"/>
              </a:xfrm>
              <a:custGeom>
                <a:avLst/>
                <a:gdLst/>
                <a:ahLst/>
                <a:cxnLst/>
                <a:rect l="l" t="t" r="r" b="b"/>
                <a:pathLst>
                  <a:path w="29274" h="24864" extrusionOk="0">
                    <a:moveTo>
                      <a:pt x="14681" y="581"/>
                    </a:moveTo>
                    <a:cubicBezTo>
                      <a:pt x="16493" y="581"/>
                      <a:pt x="18274" y="849"/>
                      <a:pt x="20025" y="1375"/>
                    </a:cubicBezTo>
                    <a:cubicBezTo>
                      <a:pt x="20251" y="1450"/>
                      <a:pt x="20502" y="1425"/>
                      <a:pt x="20702" y="1525"/>
                    </a:cubicBezTo>
                    <a:cubicBezTo>
                      <a:pt x="22431" y="2352"/>
                      <a:pt x="24211" y="3129"/>
                      <a:pt x="25589" y="4558"/>
                    </a:cubicBezTo>
                    <a:cubicBezTo>
                      <a:pt x="26141" y="5159"/>
                      <a:pt x="26667" y="5761"/>
                      <a:pt x="27093" y="6437"/>
                    </a:cubicBezTo>
                    <a:cubicBezTo>
                      <a:pt x="28622" y="9019"/>
                      <a:pt x="28622" y="11600"/>
                      <a:pt x="27068" y="14157"/>
                    </a:cubicBezTo>
                    <a:cubicBezTo>
                      <a:pt x="26141" y="15711"/>
                      <a:pt x="24837" y="16864"/>
                      <a:pt x="23283" y="17716"/>
                    </a:cubicBezTo>
                    <a:cubicBezTo>
                      <a:pt x="22707" y="18041"/>
                      <a:pt x="22406" y="18392"/>
                      <a:pt x="22406" y="19094"/>
                    </a:cubicBezTo>
                    <a:cubicBezTo>
                      <a:pt x="22406" y="19495"/>
                      <a:pt x="22256" y="19921"/>
                      <a:pt x="22080" y="20297"/>
                    </a:cubicBezTo>
                    <a:cubicBezTo>
                      <a:pt x="21429" y="21926"/>
                      <a:pt x="20276" y="23129"/>
                      <a:pt x="18697" y="24032"/>
                    </a:cubicBezTo>
                    <a:cubicBezTo>
                      <a:pt x="18998" y="23154"/>
                      <a:pt x="19299" y="22427"/>
                      <a:pt x="19474" y="21651"/>
                    </a:cubicBezTo>
                    <a:cubicBezTo>
                      <a:pt x="19599" y="21149"/>
                      <a:pt x="19599" y="20598"/>
                      <a:pt x="19549" y="20097"/>
                    </a:cubicBezTo>
                    <a:cubicBezTo>
                      <a:pt x="19492" y="19641"/>
                      <a:pt x="19363" y="19473"/>
                      <a:pt x="19053" y="19473"/>
                    </a:cubicBezTo>
                    <a:cubicBezTo>
                      <a:pt x="18954" y="19473"/>
                      <a:pt x="18836" y="19490"/>
                      <a:pt x="18697" y="19520"/>
                    </a:cubicBezTo>
                    <a:cubicBezTo>
                      <a:pt x="17312" y="19813"/>
                      <a:pt x="15935" y="19965"/>
                      <a:pt x="14569" y="19965"/>
                    </a:cubicBezTo>
                    <a:cubicBezTo>
                      <a:pt x="12423" y="19965"/>
                      <a:pt x="10303" y="19590"/>
                      <a:pt x="8221" y="18793"/>
                    </a:cubicBezTo>
                    <a:cubicBezTo>
                      <a:pt x="6115" y="17991"/>
                      <a:pt x="4261" y="16838"/>
                      <a:pt x="2832" y="15059"/>
                    </a:cubicBezTo>
                    <a:cubicBezTo>
                      <a:pt x="1604" y="13530"/>
                      <a:pt x="927" y="11801"/>
                      <a:pt x="1053" y="9796"/>
                    </a:cubicBezTo>
                    <a:cubicBezTo>
                      <a:pt x="1128" y="8442"/>
                      <a:pt x="1604" y="7214"/>
                      <a:pt x="2356" y="6087"/>
                    </a:cubicBezTo>
                    <a:cubicBezTo>
                      <a:pt x="3283" y="4683"/>
                      <a:pt x="4537" y="3630"/>
                      <a:pt x="5990" y="2778"/>
                    </a:cubicBezTo>
                    <a:cubicBezTo>
                      <a:pt x="8196" y="1500"/>
                      <a:pt x="10577" y="848"/>
                      <a:pt x="13108" y="648"/>
                    </a:cubicBezTo>
                    <a:cubicBezTo>
                      <a:pt x="13635" y="603"/>
                      <a:pt x="14159" y="581"/>
                      <a:pt x="14681" y="581"/>
                    </a:cubicBezTo>
                    <a:close/>
                    <a:moveTo>
                      <a:pt x="14656" y="1"/>
                    </a:moveTo>
                    <a:cubicBezTo>
                      <a:pt x="13727" y="1"/>
                      <a:pt x="12792" y="68"/>
                      <a:pt x="11855" y="197"/>
                    </a:cubicBezTo>
                    <a:cubicBezTo>
                      <a:pt x="9549" y="523"/>
                      <a:pt x="7394" y="1224"/>
                      <a:pt x="5414" y="2452"/>
                    </a:cubicBezTo>
                    <a:cubicBezTo>
                      <a:pt x="3935" y="3355"/>
                      <a:pt x="2682" y="4483"/>
                      <a:pt x="1755" y="5936"/>
                    </a:cubicBezTo>
                    <a:cubicBezTo>
                      <a:pt x="0" y="8793"/>
                      <a:pt x="0" y="11676"/>
                      <a:pt x="1755" y="14558"/>
                    </a:cubicBezTo>
                    <a:cubicBezTo>
                      <a:pt x="2732" y="16112"/>
                      <a:pt x="4060" y="17290"/>
                      <a:pt x="5639" y="18192"/>
                    </a:cubicBezTo>
                    <a:cubicBezTo>
                      <a:pt x="8444" y="19821"/>
                      <a:pt x="11452" y="20517"/>
                      <a:pt x="14594" y="20517"/>
                    </a:cubicBezTo>
                    <a:cubicBezTo>
                      <a:pt x="15271" y="20517"/>
                      <a:pt x="15954" y="20485"/>
                      <a:pt x="16642" y="20422"/>
                    </a:cubicBezTo>
                    <a:cubicBezTo>
                      <a:pt x="17419" y="20347"/>
                      <a:pt x="18196" y="20197"/>
                      <a:pt x="18973" y="20097"/>
                    </a:cubicBezTo>
                    <a:cubicBezTo>
                      <a:pt x="19123" y="20498"/>
                      <a:pt x="19098" y="20899"/>
                      <a:pt x="19023" y="21300"/>
                    </a:cubicBezTo>
                    <a:cubicBezTo>
                      <a:pt x="18772" y="22327"/>
                      <a:pt x="18446" y="23305"/>
                      <a:pt x="17795" y="24157"/>
                    </a:cubicBezTo>
                    <a:cubicBezTo>
                      <a:pt x="17644" y="24307"/>
                      <a:pt x="17544" y="24508"/>
                      <a:pt x="17669" y="24708"/>
                    </a:cubicBezTo>
                    <a:cubicBezTo>
                      <a:pt x="17755" y="24823"/>
                      <a:pt x="17858" y="24864"/>
                      <a:pt x="17967" y="24864"/>
                    </a:cubicBezTo>
                    <a:cubicBezTo>
                      <a:pt x="18049" y="24864"/>
                      <a:pt x="18135" y="24841"/>
                      <a:pt x="18221" y="24808"/>
                    </a:cubicBezTo>
                    <a:cubicBezTo>
                      <a:pt x="18421" y="24758"/>
                      <a:pt x="18622" y="24708"/>
                      <a:pt x="18772" y="24583"/>
                    </a:cubicBezTo>
                    <a:cubicBezTo>
                      <a:pt x="19299" y="24257"/>
                      <a:pt x="19875" y="23956"/>
                      <a:pt x="20351" y="23555"/>
                    </a:cubicBezTo>
                    <a:cubicBezTo>
                      <a:pt x="21880" y="22277"/>
                      <a:pt x="22933" y="20698"/>
                      <a:pt x="23033" y="18593"/>
                    </a:cubicBezTo>
                    <a:cubicBezTo>
                      <a:pt x="23058" y="18568"/>
                      <a:pt x="23058" y="18543"/>
                      <a:pt x="23083" y="18543"/>
                    </a:cubicBezTo>
                    <a:cubicBezTo>
                      <a:pt x="23258" y="18443"/>
                      <a:pt x="23434" y="18317"/>
                      <a:pt x="23584" y="18217"/>
                    </a:cubicBezTo>
                    <a:cubicBezTo>
                      <a:pt x="25088" y="17340"/>
                      <a:pt x="26366" y="16237"/>
                      <a:pt x="27344" y="14783"/>
                    </a:cubicBezTo>
                    <a:cubicBezTo>
                      <a:pt x="29248" y="11976"/>
                      <a:pt x="29274" y="8643"/>
                      <a:pt x="27394" y="5811"/>
                    </a:cubicBezTo>
                    <a:cubicBezTo>
                      <a:pt x="26717" y="4833"/>
                      <a:pt x="25915" y="3956"/>
                      <a:pt x="24938" y="3254"/>
                    </a:cubicBezTo>
                    <a:cubicBezTo>
                      <a:pt x="23659" y="2327"/>
                      <a:pt x="22356" y="1400"/>
                      <a:pt x="20727" y="1149"/>
                    </a:cubicBezTo>
                    <a:cubicBezTo>
                      <a:pt x="20702" y="1149"/>
                      <a:pt x="20677" y="1099"/>
                      <a:pt x="20627" y="1074"/>
                    </a:cubicBezTo>
                    <a:cubicBezTo>
                      <a:pt x="20401" y="974"/>
                      <a:pt x="20176" y="848"/>
                      <a:pt x="19925" y="773"/>
                    </a:cubicBezTo>
                    <a:cubicBezTo>
                      <a:pt x="18196" y="246"/>
                      <a:pt x="16435" y="1"/>
                      <a:pt x="14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99;p39">
                <a:extLst>
                  <a:ext uri="{FF2B5EF4-FFF2-40B4-BE49-F238E27FC236}">
                    <a16:creationId xmlns:a16="http://schemas.microsoft.com/office/drawing/2014/main" id="{FCBDC092-53D2-4CB4-B5F6-8E0A65421966}"/>
                  </a:ext>
                </a:extLst>
              </p:cNvPr>
              <p:cNvSpPr/>
              <p:nvPr/>
            </p:nvSpPr>
            <p:spPr>
              <a:xfrm>
                <a:off x="2055900" y="4245650"/>
                <a:ext cx="207425" cy="125975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5039" extrusionOk="0">
                    <a:moveTo>
                      <a:pt x="8071" y="1"/>
                    </a:moveTo>
                    <a:cubicBezTo>
                      <a:pt x="7971" y="1"/>
                      <a:pt x="7820" y="176"/>
                      <a:pt x="7770" y="301"/>
                    </a:cubicBezTo>
                    <a:cubicBezTo>
                      <a:pt x="7695" y="427"/>
                      <a:pt x="7695" y="602"/>
                      <a:pt x="7670" y="778"/>
                    </a:cubicBezTo>
                    <a:cubicBezTo>
                      <a:pt x="7469" y="1705"/>
                      <a:pt x="7169" y="2582"/>
                      <a:pt x="6567" y="3359"/>
                    </a:cubicBezTo>
                    <a:cubicBezTo>
                      <a:pt x="5998" y="4047"/>
                      <a:pt x="5293" y="4466"/>
                      <a:pt x="4369" y="4466"/>
                    </a:cubicBezTo>
                    <a:cubicBezTo>
                      <a:pt x="4317" y="4466"/>
                      <a:pt x="4265" y="4464"/>
                      <a:pt x="4211" y="4462"/>
                    </a:cubicBezTo>
                    <a:cubicBezTo>
                      <a:pt x="3660" y="4437"/>
                      <a:pt x="3159" y="4261"/>
                      <a:pt x="2682" y="4011"/>
                    </a:cubicBezTo>
                    <a:cubicBezTo>
                      <a:pt x="1905" y="3585"/>
                      <a:pt x="1304" y="3008"/>
                      <a:pt x="753" y="2357"/>
                    </a:cubicBezTo>
                    <a:cubicBezTo>
                      <a:pt x="652" y="2231"/>
                      <a:pt x="577" y="2081"/>
                      <a:pt x="452" y="2006"/>
                    </a:cubicBezTo>
                    <a:cubicBezTo>
                      <a:pt x="402" y="1981"/>
                      <a:pt x="333" y="1968"/>
                      <a:pt x="264" y="1968"/>
                    </a:cubicBezTo>
                    <a:cubicBezTo>
                      <a:pt x="195" y="1968"/>
                      <a:pt x="126" y="1981"/>
                      <a:pt x="76" y="2006"/>
                    </a:cubicBezTo>
                    <a:cubicBezTo>
                      <a:pt x="26" y="2031"/>
                      <a:pt x="1" y="2206"/>
                      <a:pt x="26" y="2306"/>
                    </a:cubicBezTo>
                    <a:cubicBezTo>
                      <a:pt x="26" y="2382"/>
                      <a:pt x="101" y="2457"/>
                      <a:pt x="151" y="2507"/>
                    </a:cubicBezTo>
                    <a:cubicBezTo>
                      <a:pt x="803" y="3359"/>
                      <a:pt x="1580" y="4086"/>
                      <a:pt x="2557" y="4587"/>
                    </a:cubicBezTo>
                    <a:cubicBezTo>
                      <a:pt x="3109" y="4888"/>
                      <a:pt x="3710" y="5038"/>
                      <a:pt x="4462" y="5038"/>
                    </a:cubicBezTo>
                    <a:cubicBezTo>
                      <a:pt x="5489" y="5038"/>
                      <a:pt x="6392" y="4512"/>
                      <a:pt x="7068" y="3635"/>
                    </a:cubicBezTo>
                    <a:cubicBezTo>
                      <a:pt x="7770" y="2707"/>
                      <a:pt x="8121" y="1655"/>
                      <a:pt x="8297" y="527"/>
                    </a:cubicBezTo>
                    <a:cubicBezTo>
                      <a:pt x="8297" y="477"/>
                      <a:pt x="8297" y="452"/>
                      <a:pt x="8297" y="402"/>
                    </a:cubicBezTo>
                    <a:cubicBezTo>
                      <a:pt x="8297" y="226"/>
                      <a:pt x="8297" y="1"/>
                      <a:pt x="8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00;p39">
                <a:extLst>
                  <a:ext uri="{FF2B5EF4-FFF2-40B4-BE49-F238E27FC236}">
                    <a16:creationId xmlns:a16="http://schemas.microsoft.com/office/drawing/2014/main" id="{21F10140-E0B7-4740-9540-E20A5EDA8665}"/>
                  </a:ext>
                </a:extLst>
              </p:cNvPr>
              <p:cNvSpPr/>
              <p:nvPr/>
            </p:nvSpPr>
            <p:spPr>
              <a:xfrm>
                <a:off x="1985100" y="4207825"/>
                <a:ext cx="33225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815" extrusionOk="0">
                    <a:moveTo>
                      <a:pt x="681" y="0"/>
                    </a:moveTo>
                    <a:cubicBezTo>
                      <a:pt x="459" y="0"/>
                      <a:pt x="235" y="148"/>
                      <a:pt x="126" y="411"/>
                    </a:cubicBezTo>
                    <a:cubicBezTo>
                      <a:pt x="51" y="561"/>
                      <a:pt x="26" y="712"/>
                      <a:pt x="1" y="862"/>
                    </a:cubicBezTo>
                    <a:cubicBezTo>
                      <a:pt x="1" y="1338"/>
                      <a:pt x="352" y="1814"/>
                      <a:pt x="702" y="1814"/>
                    </a:cubicBezTo>
                    <a:cubicBezTo>
                      <a:pt x="1003" y="1814"/>
                      <a:pt x="1329" y="1363"/>
                      <a:pt x="1329" y="837"/>
                    </a:cubicBezTo>
                    <a:cubicBezTo>
                      <a:pt x="1329" y="787"/>
                      <a:pt x="1329" y="661"/>
                      <a:pt x="1279" y="536"/>
                    </a:cubicBezTo>
                    <a:cubicBezTo>
                      <a:pt x="1204" y="286"/>
                      <a:pt x="1078" y="60"/>
                      <a:pt x="778" y="10"/>
                    </a:cubicBezTo>
                    <a:cubicBezTo>
                      <a:pt x="746" y="3"/>
                      <a:pt x="713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01;p39">
                <a:extLst>
                  <a:ext uri="{FF2B5EF4-FFF2-40B4-BE49-F238E27FC236}">
                    <a16:creationId xmlns:a16="http://schemas.microsoft.com/office/drawing/2014/main" id="{377E8D04-7E05-412A-B6E8-41F8DBC4FB7D}"/>
                  </a:ext>
                </a:extLst>
              </p:cNvPr>
              <p:cNvSpPr/>
              <p:nvPr/>
            </p:nvSpPr>
            <p:spPr>
              <a:xfrm>
                <a:off x="2232600" y="4164800"/>
                <a:ext cx="33225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506" extrusionOk="0">
                    <a:moveTo>
                      <a:pt x="637" y="0"/>
                    </a:moveTo>
                    <a:cubicBezTo>
                      <a:pt x="280" y="0"/>
                      <a:pt x="0" y="319"/>
                      <a:pt x="0" y="778"/>
                    </a:cubicBezTo>
                    <a:cubicBezTo>
                      <a:pt x="0" y="1230"/>
                      <a:pt x="226" y="1505"/>
                      <a:pt x="602" y="1505"/>
                    </a:cubicBezTo>
                    <a:cubicBezTo>
                      <a:pt x="978" y="1505"/>
                      <a:pt x="1304" y="1154"/>
                      <a:pt x="1304" y="753"/>
                    </a:cubicBezTo>
                    <a:cubicBezTo>
                      <a:pt x="1329" y="377"/>
                      <a:pt x="1003" y="27"/>
                      <a:pt x="677" y="2"/>
                    </a:cubicBezTo>
                    <a:cubicBezTo>
                      <a:pt x="664" y="1"/>
                      <a:pt x="650" y="0"/>
                      <a:pt x="6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802;p39">
              <a:extLst>
                <a:ext uri="{FF2B5EF4-FFF2-40B4-BE49-F238E27FC236}">
                  <a16:creationId xmlns:a16="http://schemas.microsoft.com/office/drawing/2014/main" id="{B3789C5F-3670-4867-BB9A-C01B95AFD904}"/>
                </a:ext>
              </a:extLst>
            </p:cNvPr>
            <p:cNvGrpSpPr/>
            <p:nvPr/>
          </p:nvGrpSpPr>
          <p:grpSpPr>
            <a:xfrm rot="21395119" flipH="1">
              <a:off x="5511774" y="7040223"/>
              <a:ext cx="2116754" cy="2056330"/>
              <a:chOff x="3292750" y="2140500"/>
              <a:chExt cx="979350" cy="1056925"/>
            </a:xfrm>
          </p:grpSpPr>
          <p:sp>
            <p:nvSpPr>
              <p:cNvPr id="28" name="Google Shape;1803;p39">
                <a:extLst>
                  <a:ext uri="{FF2B5EF4-FFF2-40B4-BE49-F238E27FC236}">
                    <a16:creationId xmlns:a16="http://schemas.microsoft.com/office/drawing/2014/main" id="{99C7DFDB-C270-4A04-8C1C-ADDB6FCF3529}"/>
                  </a:ext>
                </a:extLst>
              </p:cNvPr>
              <p:cNvSpPr/>
              <p:nvPr/>
            </p:nvSpPr>
            <p:spPr>
              <a:xfrm>
                <a:off x="3373575" y="2703050"/>
                <a:ext cx="638500" cy="494375"/>
              </a:xfrm>
              <a:custGeom>
                <a:avLst/>
                <a:gdLst/>
                <a:ahLst/>
                <a:cxnLst/>
                <a:rect l="l" t="t" r="r" b="b"/>
                <a:pathLst>
                  <a:path w="25540" h="19775" extrusionOk="0">
                    <a:moveTo>
                      <a:pt x="18647" y="0"/>
                    </a:moveTo>
                    <a:cubicBezTo>
                      <a:pt x="18547" y="75"/>
                      <a:pt x="18422" y="150"/>
                      <a:pt x="18297" y="226"/>
                    </a:cubicBezTo>
                    <a:cubicBezTo>
                      <a:pt x="18221" y="301"/>
                      <a:pt x="18146" y="351"/>
                      <a:pt x="18096" y="426"/>
                    </a:cubicBezTo>
                    <a:cubicBezTo>
                      <a:pt x="18021" y="476"/>
                      <a:pt x="17946" y="526"/>
                      <a:pt x="17896" y="576"/>
                    </a:cubicBezTo>
                    <a:cubicBezTo>
                      <a:pt x="17896" y="727"/>
                      <a:pt x="17971" y="877"/>
                      <a:pt x="18121" y="977"/>
                    </a:cubicBezTo>
                    <a:lnTo>
                      <a:pt x="18848" y="1479"/>
                    </a:lnTo>
                    <a:lnTo>
                      <a:pt x="17094" y="1103"/>
                    </a:lnTo>
                    <a:cubicBezTo>
                      <a:pt x="16693" y="1353"/>
                      <a:pt x="16241" y="1554"/>
                      <a:pt x="15790" y="1704"/>
                    </a:cubicBezTo>
                    <a:cubicBezTo>
                      <a:pt x="15840" y="1830"/>
                      <a:pt x="15916" y="1930"/>
                      <a:pt x="16041" y="2005"/>
                    </a:cubicBezTo>
                    <a:lnTo>
                      <a:pt x="17444" y="2832"/>
                    </a:lnTo>
                    <a:lnTo>
                      <a:pt x="14387" y="2080"/>
                    </a:lnTo>
                    <a:cubicBezTo>
                      <a:pt x="14337" y="2105"/>
                      <a:pt x="14312" y="2105"/>
                      <a:pt x="14287" y="2105"/>
                    </a:cubicBezTo>
                    <a:lnTo>
                      <a:pt x="12632" y="2155"/>
                    </a:lnTo>
                    <a:cubicBezTo>
                      <a:pt x="12482" y="2431"/>
                      <a:pt x="12607" y="2757"/>
                      <a:pt x="12908" y="2882"/>
                    </a:cubicBezTo>
                    <a:lnTo>
                      <a:pt x="14587" y="3634"/>
                    </a:lnTo>
                    <a:lnTo>
                      <a:pt x="5214" y="1078"/>
                    </a:lnTo>
                    <a:cubicBezTo>
                      <a:pt x="5131" y="1052"/>
                      <a:pt x="5043" y="1040"/>
                      <a:pt x="4956" y="1040"/>
                    </a:cubicBezTo>
                    <a:cubicBezTo>
                      <a:pt x="4700" y="1040"/>
                      <a:pt x="4449" y="1148"/>
                      <a:pt x="4337" y="1353"/>
                    </a:cubicBezTo>
                    <a:cubicBezTo>
                      <a:pt x="4161" y="1604"/>
                      <a:pt x="4287" y="1930"/>
                      <a:pt x="4587" y="2080"/>
                    </a:cubicBezTo>
                    <a:cubicBezTo>
                      <a:pt x="6016" y="2782"/>
                      <a:pt x="8698" y="3409"/>
                      <a:pt x="10527" y="4286"/>
                    </a:cubicBezTo>
                    <a:cubicBezTo>
                      <a:pt x="7745" y="3208"/>
                      <a:pt x="4662" y="2581"/>
                      <a:pt x="4462" y="2506"/>
                    </a:cubicBezTo>
                    <a:lnTo>
                      <a:pt x="4437" y="2506"/>
                    </a:lnTo>
                    <a:cubicBezTo>
                      <a:pt x="4249" y="2423"/>
                      <a:pt x="4097" y="2379"/>
                      <a:pt x="3964" y="2379"/>
                    </a:cubicBezTo>
                    <a:cubicBezTo>
                      <a:pt x="3777" y="2379"/>
                      <a:pt x="3631" y="2466"/>
                      <a:pt x="3485" y="2657"/>
                    </a:cubicBezTo>
                    <a:cubicBezTo>
                      <a:pt x="3259" y="2907"/>
                      <a:pt x="3359" y="3258"/>
                      <a:pt x="3685" y="3434"/>
                    </a:cubicBezTo>
                    <a:cubicBezTo>
                      <a:pt x="3760" y="3484"/>
                      <a:pt x="6793" y="4386"/>
                      <a:pt x="9550" y="5865"/>
                    </a:cubicBezTo>
                    <a:lnTo>
                      <a:pt x="3760" y="3910"/>
                    </a:lnTo>
                    <a:cubicBezTo>
                      <a:pt x="3648" y="3862"/>
                      <a:pt x="3530" y="3839"/>
                      <a:pt x="3416" y="3839"/>
                    </a:cubicBezTo>
                    <a:cubicBezTo>
                      <a:pt x="3173" y="3839"/>
                      <a:pt x="2944" y="3940"/>
                      <a:pt x="2808" y="4110"/>
                    </a:cubicBezTo>
                    <a:cubicBezTo>
                      <a:pt x="2607" y="4361"/>
                      <a:pt x="2708" y="4712"/>
                      <a:pt x="3008" y="4862"/>
                    </a:cubicBezTo>
                    <a:lnTo>
                      <a:pt x="13033" y="9674"/>
                    </a:lnTo>
                    <a:lnTo>
                      <a:pt x="13033" y="9674"/>
                    </a:lnTo>
                    <a:lnTo>
                      <a:pt x="2958" y="5890"/>
                    </a:lnTo>
                    <a:cubicBezTo>
                      <a:pt x="2847" y="5839"/>
                      <a:pt x="2725" y="5814"/>
                      <a:pt x="2605" y="5814"/>
                    </a:cubicBezTo>
                    <a:cubicBezTo>
                      <a:pt x="2372" y="5814"/>
                      <a:pt x="2147" y="5908"/>
                      <a:pt x="2031" y="6090"/>
                    </a:cubicBezTo>
                    <a:cubicBezTo>
                      <a:pt x="1830" y="6341"/>
                      <a:pt x="1906" y="6667"/>
                      <a:pt x="2231" y="6842"/>
                    </a:cubicBezTo>
                    <a:lnTo>
                      <a:pt x="13459" y="12256"/>
                    </a:lnTo>
                    <a:lnTo>
                      <a:pt x="13459" y="12256"/>
                    </a:lnTo>
                    <a:lnTo>
                      <a:pt x="2783" y="7719"/>
                    </a:lnTo>
                    <a:cubicBezTo>
                      <a:pt x="2678" y="7671"/>
                      <a:pt x="2564" y="7649"/>
                      <a:pt x="2450" y="7649"/>
                    </a:cubicBezTo>
                    <a:cubicBezTo>
                      <a:pt x="2210" y="7649"/>
                      <a:pt x="1975" y="7750"/>
                      <a:pt x="1855" y="7920"/>
                    </a:cubicBezTo>
                    <a:cubicBezTo>
                      <a:pt x="1655" y="8196"/>
                      <a:pt x="1755" y="8521"/>
                      <a:pt x="2081" y="8697"/>
                    </a:cubicBezTo>
                    <a:lnTo>
                      <a:pt x="9099" y="12381"/>
                    </a:lnTo>
                    <a:lnTo>
                      <a:pt x="9099" y="12381"/>
                    </a:lnTo>
                    <a:lnTo>
                      <a:pt x="2332" y="9499"/>
                    </a:lnTo>
                    <a:cubicBezTo>
                      <a:pt x="2227" y="9451"/>
                      <a:pt x="2115" y="9428"/>
                      <a:pt x="2004" y="9428"/>
                    </a:cubicBezTo>
                    <a:cubicBezTo>
                      <a:pt x="1769" y="9428"/>
                      <a:pt x="1541" y="9529"/>
                      <a:pt x="1404" y="9699"/>
                    </a:cubicBezTo>
                    <a:cubicBezTo>
                      <a:pt x="1229" y="9950"/>
                      <a:pt x="1304" y="10276"/>
                      <a:pt x="1605" y="10451"/>
                    </a:cubicBezTo>
                    <a:lnTo>
                      <a:pt x="9374" y="14862"/>
                    </a:lnTo>
                    <a:lnTo>
                      <a:pt x="1630" y="11679"/>
                    </a:lnTo>
                    <a:cubicBezTo>
                      <a:pt x="1535" y="11643"/>
                      <a:pt x="1433" y="11625"/>
                      <a:pt x="1332" y="11625"/>
                    </a:cubicBezTo>
                    <a:cubicBezTo>
                      <a:pt x="1087" y="11625"/>
                      <a:pt x="844" y="11727"/>
                      <a:pt x="703" y="11905"/>
                    </a:cubicBezTo>
                    <a:cubicBezTo>
                      <a:pt x="527" y="12155"/>
                      <a:pt x="602" y="12481"/>
                      <a:pt x="903" y="12657"/>
                    </a:cubicBezTo>
                    <a:lnTo>
                      <a:pt x="6317" y="15714"/>
                    </a:lnTo>
                    <a:lnTo>
                      <a:pt x="1429" y="13885"/>
                    </a:lnTo>
                    <a:cubicBezTo>
                      <a:pt x="1334" y="13848"/>
                      <a:pt x="1233" y="13831"/>
                      <a:pt x="1132" y="13831"/>
                    </a:cubicBezTo>
                    <a:cubicBezTo>
                      <a:pt x="889" y="13831"/>
                      <a:pt x="651" y="13933"/>
                      <a:pt x="527" y="14110"/>
                    </a:cubicBezTo>
                    <a:cubicBezTo>
                      <a:pt x="352" y="14336"/>
                      <a:pt x="427" y="14662"/>
                      <a:pt x="703" y="14837"/>
                    </a:cubicBezTo>
                    <a:lnTo>
                      <a:pt x="3735" y="16667"/>
                    </a:lnTo>
                    <a:lnTo>
                      <a:pt x="1053" y="15714"/>
                    </a:lnTo>
                    <a:cubicBezTo>
                      <a:pt x="960" y="15686"/>
                      <a:pt x="863" y="15671"/>
                      <a:pt x="768" y="15671"/>
                    </a:cubicBezTo>
                    <a:cubicBezTo>
                      <a:pt x="529" y="15671"/>
                      <a:pt x="302" y="15761"/>
                      <a:pt x="176" y="15940"/>
                    </a:cubicBezTo>
                    <a:cubicBezTo>
                      <a:pt x="1" y="16166"/>
                      <a:pt x="51" y="16491"/>
                      <a:pt x="327" y="16667"/>
                    </a:cubicBezTo>
                    <a:lnTo>
                      <a:pt x="1454" y="17419"/>
                    </a:lnTo>
                    <a:lnTo>
                      <a:pt x="1204" y="17343"/>
                    </a:lnTo>
                    <a:cubicBezTo>
                      <a:pt x="1116" y="17314"/>
                      <a:pt x="1026" y="17300"/>
                      <a:pt x="938" y="17300"/>
                    </a:cubicBezTo>
                    <a:cubicBezTo>
                      <a:pt x="724" y="17300"/>
                      <a:pt x="519" y="17384"/>
                      <a:pt x="377" y="17544"/>
                    </a:cubicBezTo>
                    <a:cubicBezTo>
                      <a:pt x="201" y="17744"/>
                      <a:pt x="201" y="18020"/>
                      <a:pt x="402" y="18221"/>
                    </a:cubicBezTo>
                    <a:lnTo>
                      <a:pt x="1555" y="19349"/>
                    </a:lnTo>
                    <a:cubicBezTo>
                      <a:pt x="1701" y="19495"/>
                      <a:pt x="1906" y="19572"/>
                      <a:pt x="2112" y="19572"/>
                    </a:cubicBezTo>
                    <a:cubicBezTo>
                      <a:pt x="2259" y="19572"/>
                      <a:pt x="2407" y="19532"/>
                      <a:pt x="2532" y="19449"/>
                    </a:cubicBezTo>
                    <a:cubicBezTo>
                      <a:pt x="2708" y="19349"/>
                      <a:pt x="2783" y="19198"/>
                      <a:pt x="2808" y="19048"/>
                    </a:cubicBezTo>
                    <a:lnTo>
                      <a:pt x="5013" y="19750"/>
                    </a:lnTo>
                    <a:cubicBezTo>
                      <a:pt x="5114" y="19775"/>
                      <a:pt x="5189" y="19775"/>
                      <a:pt x="5264" y="19775"/>
                    </a:cubicBezTo>
                    <a:cubicBezTo>
                      <a:pt x="5515" y="19775"/>
                      <a:pt x="5740" y="19674"/>
                      <a:pt x="5891" y="19499"/>
                    </a:cubicBezTo>
                    <a:cubicBezTo>
                      <a:pt x="6041" y="19248"/>
                      <a:pt x="5991" y="18947"/>
                      <a:pt x="5715" y="18772"/>
                    </a:cubicBezTo>
                    <a:lnTo>
                      <a:pt x="5114" y="18371"/>
                    </a:lnTo>
                    <a:lnTo>
                      <a:pt x="8773" y="19649"/>
                    </a:lnTo>
                    <a:cubicBezTo>
                      <a:pt x="8868" y="19686"/>
                      <a:pt x="8969" y="19703"/>
                      <a:pt x="9070" y="19703"/>
                    </a:cubicBezTo>
                    <a:cubicBezTo>
                      <a:pt x="9314" y="19703"/>
                      <a:pt x="9551" y="19601"/>
                      <a:pt x="9675" y="19424"/>
                    </a:cubicBezTo>
                    <a:cubicBezTo>
                      <a:pt x="9850" y="19173"/>
                      <a:pt x="9775" y="18872"/>
                      <a:pt x="9475" y="18697"/>
                    </a:cubicBezTo>
                    <a:lnTo>
                      <a:pt x="7068" y="17243"/>
                    </a:lnTo>
                    <a:lnTo>
                      <a:pt x="12983" y="19449"/>
                    </a:lnTo>
                    <a:cubicBezTo>
                      <a:pt x="13078" y="19485"/>
                      <a:pt x="13178" y="19503"/>
                      <a:pt x="13276" y="19503"/>
                    </a:cubicBezTo>
                    <a:cubicBezTo>
                      <a:pt x="13514" y="19503"/>
                      <a:pt x="13744" y="19401"/>
                      <a:pt x="13886" y="19223"/>
                    </a:cubicBezTo>
                    <a:cubicBezTo>
                      <a:pt x="14061" y="18973"/>
                      <a:pt x="13961" y="18647"/>
                      <a:pt x="13660" y="18496"/>
                    </a:cubicBezTo>
                    <a:lnTo>
                      <a:pt x="9901" y="16341"/>
                    </a:lnTo>
                    <a:lnTo>
                      <a:pt x="17444" y="19449"/>
                    </a:lnTo>
                    <a:cubicBezTo>
                      <a:pt x="17548" y="19489"/>
                      <a:pt x="17660" y="19508"/>
                      <a:pt x="17770" y="19508"/>
                    </a:cubicBezTo>
                    <a:cubicBezTo>
                      <a:pt x="18006" y="19508"/>
                      <a:pt x="18235" y="19419"/>
                      <a:pt x="18372" y="19248"/>
                    </a:cubicBezTo>
                    <a:cubicBezTo>
                      <a:pt x="18547" y="18998"/>
                      <a:pt x="18472" y="18647"/>
                      <a:pt x="18171" y="18496"/>
                    </a:cubicBezTo>
                    <a:lnTo>
                      <a:pt x="11454" y="14662"/>
                    </a:lnTo>
                    <a:lnTo>
                      <a:pt x="22257" y="19298"/>
                    </a:lnTo>
                    <a:cubicBezTo>
                      <a:pt x="22352" y="19335"/>
                      <a:pt x="22455" y="19352"/>
                      <a:pt x="22559" y="19352"/>
                    </a:cubicBezTo>
                    <a:cubicBezTo>
                      <a:pt x="22810" y="19352"/>
                      <a:pt x="23060" y="19250"/>
                      <a:pt x="23184" y="19073"/>
                    </a:cubicBezTo>
                    <a:cubicBezTo>
                      <a:pt x="23384" y="18822"/>
                      <a:pt x="23284" y="18471"/>
                      <a:pt x="22958" y="18321"/>
                    </a:cubicBezTo>
                    <a:lnTo>
                      <a:pt x="15765" y="14536"/>
                    </a:lnTo>
                    <a:lnTo>
                      <a:pt x="24161" y="18120"/>
                    </a:lnTo>
                    <a:cubicBezTo>
                      <a:pt x="24273" y="18160"/>
                      <a:pt x="24390" y="18180"/>
                      <a:pt x="24504" y="18180"/>
                    </a:cubicBezTo>
                    <a:cubicBezTo>
                      <a:pt x="24748" y="18180"/>
                      <a:pt x="24977" y="18091"/>
                      <a:pt x="25114" y="17920"/>
                    </a:cubicBezTo>
                    <a:cubicBezTo>
                      <a:pt x="25289" y="17644"/>
                      <a:pt x="25214" y="17318"/>
                      <a:pt x="24888" y="17143"/>
                    </a:cubicBezTo>
                    <a:lnTo>
                      <a:pt x="15790" y="12181"/>
                    </a:lnTo>
                    <a:lnTo>
                      <a:pt x="24412" y="15940"/>
                    </a:lnTo>
                    <a:cubicBezTo>
                      <a:pt x="24523" y="15991"/>
                      <a:pt x="24642" y="16016"/>
                      <a:pt x="24759" y="16016"/>
                    </a:cubicBezTo>
                    <a:cubicBezTo>
                      <a:pt x="24987" y="16016"/>
                      <a:pt x="25207" y="15921"/>
                      <a:pt x="25339" y="15739"/>
                    </a:cubicBezTo>
                    <a:cubicBezTo>
                      <a:pt x="25540" y="15489"/>
                      <a:pt x="25440" y="15163"/>
                      <a:pt x="25139" y="14988"/>
                    </a:cubicBezTo>
                    <a:lnTo>
                      <a:pt x="16292" y="10100"/>
                    </a:lnTo>
                    <a:lnTo>
                      <a:pt x="23961" y="13484"/>
                    </a:lnTo>
                    <a:cubicBezTo>
                      <a:pt x="24065" y="13532"/>
                      <a:pt x="24180" y="13554"/>
                      <a:pt x="24294" y="13554"/>
                    </a:cubicBezTo>
                    <a:cubicBezTo>
                      <a:pt x="24537" y="13554"/>
                      <a:pt x="24777" y="13454"/>
                      <a:pt x="24913" y="13283"/>
                    </a:cubicBezTo>
                    <a:cubicBezTo>
                      <a:pt x="25089" y="13008"/>
                      <a:pt x="25013" y="12682"/>
                      <a:pt x="24688" y="12506"/>
                    </a:cubicBezTo>
                    <a:lnTo>
                      <a:pt x="14161" y="6942"/>
                    </a:lnTo>
                    <a:lnTo>
                      <a:pt x="14161" y="6942"/>
                    </a:lnTo>
                    <a:cubicBezTo>
                      <a:pt x="16066" y="7669"/>
                      <a:pt x="18347" y="8546"/>
                      <a:pt x="21054" y="9599"/>
                    </a:cubicBezTo>
                    <a:cubicBezTo>
                      <a:pt x="22482" y="10125"/>
                      <a:pt x="23409" y="10476"/>
                      <a:pt x="23460" y="10501"/>
                    </a:cubicBezTo>
                    <a:cubicBezTo>
                      <a:pt x="23570" y="10549"/>
                      <a:pt x="23685" y="10571"/>
                      <a:pt x="23797" y="10571"/>
                    </a:cubicBezTo>
                    <a:cubicBezTo>
                      <a:pt x="24041" y="10571"/>
                      <a:pt x="24267" y="10465"/>
                      <a:pt x="24387" y="10276"/>
                    </a:cubicBezTo>
                    <a:cubicBezTo>
                      <a:pt x="24612" y="9950"/>
                      <a:pt x="24512" y="9749"/>
                      <a:pt x="24086" y="9499"/>
                    </a:cubicBezTo>
                    <a:cubicBezTo>
                      <a:pt x="24086" y="9499"/>
                      <a:pt x="24061" y="9499"/>
                      <a:pt x="24011" y="9474"/>
                    </a:cubicBezTo>
                    <a:cubicBezTo>
                      <a:pt x="23861" y="9374"/>
                      <a:pt x="23635" y="9273"/>
                      <a:pt x="23359" y="9148"/>
                    </a:cubicBezTo>
                    <a:lnTo>
                      <a:pt x="21354" y="8170"/>
                    </a:lnTo>
                    <a:cubicBezTo>
                      <a:pt x="19675" y="7368"/>
                      <a:pt x="17419" y="6291"/>
                      <a:pt x="15189" y="5213"/>
                    </a:cubicBezTo>
                    <a:lnTo>
                      <a:pt x="14161" y="4712"/>
                    </a:lnTo>
                    <a:lnTo>
                      <a:pt x="14161" y="4712"/>
                    </a:lnTo>
                    <a:lnTo>
                      <a:pt x="22958" y="7469"/>
                    </a:lnTo>
                    <a:cubicBezTo>
                      <a:pt x="23041" y="7492"/>
                      <a:pt x="23124" y="7503"/>
                      <a:pt x="23206" y="7503"/>
                    </a:cubicBezTo>
                    <a:cubicBezTo>
                      <a:pt x="23474" y="7503"/>
                      <a:pt x="23726" y="7385"/>
                      <a:pt x="23861" y="7193"/>
                    </a:cubicBezTo>
                    <a:cubicBezTo>
                      <a:pt x="24011" y="6917"/>
                      <a:pt x="23911" y="6592"/>
                      <a:pt x="23585" y="6441"/>
                    </a:cubicBezTo>
                    <a:lnTo>
                      <a:pt x="19199" y="4536"/>
                    </a:lnTo>
                    <a:lnTo>
                      <a:pt x="19199" y="4536"/>
                    </a:lnTo>
                    <a:lnTo>
                      <a:pt x="22106" y="5263"/>
                    </a:lnTo>
                    <a:cubicBezTo>
                      <a:pt x="22190" y="5289"/>
                      <a:pt x="22278" y="5302"/>
                      <a:pt x="22364" y="5302"/>
                    </a:cubicBezTo>
                    <a:cubicBezTo>
                      <a:pt x="22611" y="5302"/>
                      <a:pt x="22847" y="5198"/>
                      <a:pt x="22958" y="5013"/>
                    </a:cubicBezTo>
                    <a:cubicBezTo>
                      <a:pt x="23134" y="4762"/>
                      <a:pt x="23033" y="4436"/>
                      <a:pt x="22758" y="4286"/>
                    </a:cubicBezTo>
                    <a:lnTo>
                      <a:pt x="20377" y="2907"/>
                    </a:lnTo>
                    <a:lnTo>
                      <a:pt x="21906" y="3233"/>
                    </a:lnTo>
                    <a:cubicBezTo>
                      <a:pt x="21956" y="3241"/>
                      <a:pt x="22007" y="3246"/>
                      <a:pt x="22059" y="3246"/>
                    </a:cubicBezTo>
                    <a:cubicBezTo>
                      <a:pt x="22318" y="3246"/>
                      <a:pt x="22582" y="3141"/>
                      <a:pt x="22708" y="2932"/>
                    </a:cubicBezTo>
                    <a:cubicBezTo>
                      <a:pt x="22858" y="2707"/>
                      <a:pt x="22783" y="2431"/>
                      <a:pt x="22532" y="2256"/>
                    </a:cubicBezTo>
                    <a:lnTo>
                      <a:pt x="21129" y="1278"/>
                    </a:lnTo>
                    <a:cubicBezTo>
                      <a:pt x="21354" y="1203"/>
                      <a:pt x="21505" y="1053"/>
                      <a:pt x="21530" y="852"/>
                    </a:cubicBezTo>
                    <a:cubicBezTo>
                      <a:pt x="21605" y="526"/>
                      <a:pt x="21329" y="251"/>
                      <a:pt x="20953" y="201"/>
                    </a:cubicBezTo>
                    <a:lnTo>
                      <a:pt x="18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04;p39">
                <a:extLst>
                  <a:ext uri="{FF2B5EF4-FFF2-40B4-BE49-F238E27FC236}">
                    <a16:creationId xmlns:a16="http://schemas.microsoft.com/office/drawing/2014/main" id="{1A6877CB-14BA-4FBC-8F30-ED70607A4083}"/>
                  </a:ext>
                </a:extLst>
              </p:cNvPr>
              <p:cNvSpPr/>
              <p:nvPr/>
            </p:nvSpPr>
            <p:spPr>
              <a:xfrm>
                <a:off x="3292750" y="2140500"/>
                <a:ext cx="979350" cy="102997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1199" extrusionOk="0">
                    <a:moveTo>
                      <a:pt x="38203" y="14241"/>
                    </a:moveTo>
                    <a:cubicBezTo>
                      <a:pt x="38262" y="14241"/>
                      <a:pt x="38318" y="14246"/>
                      <a:pt x="38372" y="14256"/>
                    </a:cubicBezTo>
                    <a:cubicBezTo>
                      <a:pt x="37896" y="14933"/>
                      <a:pt x="37169" y="15033"/>
                      <a:pt x="36392" y="15284"/>
                    </a:cubicBezTo>
                    <a:cubicBezTo>
                      <a:pt x="36977" y="14631"/>
                      <a:pt x="37684" y="14241"/>
                      <a:pt x="38203" y="14241"/>
                    </a:cubicBezTo>
                    <a:close/>
                    <a:moveTo>
                      <a:pt x="14312" y="572"/>
                    </a:moveTo>
                    <a:cubicBezTo>
                      <a:pt x="18998" y="748"/>
                      <a:pt x="22783" y="2652"/>
                      <a:pt x="25314" y="6687"/>
                    </a:cubicBezTo>
                    <a:cubicBezTo>
                      <a:pt x="29124" y="12728"/>
                      <a:pt x="26743" y="20497"/>
                      <a:pt x="20276" y="23479"/>
                    </a:cubicBezTo>
                    <a:cubicBezTo>
                      <a:pt x="18566" y="24273"/>
                      <a:pt x="16747" y="24650"/>
                      <a:pt x="14942" y="24650"/>
                    </a:cubicBezTo>
                    <a:cubicBezTo>
                      <a:pt x="10533" y="24650"/>
                      <a:pt x="6219" y="22398"/>
                      <a:pt x="3835" y="18467"/>
                    </a:cubicBezTo>
                    <a:cubicBezTo>
                      <a:pt x="1" y="12151"/>
                      <a:pt x="2733" y="4131"/>
                      <a:pt x="9625" y="1449"/>
                    </a:cubicBezTo>
                    <a:cubicBezTo>
                      <a:pt x="11129" y="873"/>
                      <a:pt x="12682" y="572"/>
                      <a:pt x="14312" y="572"/>
                    </a:cubicBezTo>
                    <a:close/>
                    <a:moveTo>
                      <a:pt x="22285" y="27106"/>
                    </a:moveTo>
                    <a:cubicBezTo>
                      <a:pt x="22327" y="27106"/>
                      <a:pt x="22367" y="27109"/>
                      <a:pt x="22407" y="27114"/>
                    </a:cubicBezTo>
                    <a:cubicBezTo>
                      <a:pt x="22281" y="27891"/>
                      <a:pt x="21329" y="28542"/>
                      <a:pt x="19926" y="28868"/>
                    </a:cubicBezTo>
                    <a:cubicBezTo>
                      <a:pt x="20212" y="28033"/>
                      <a:pt x="21453" y="27106"/>
                      <a:pt x="22285" y="27106"/>
                    </a:cubicBezTo>
                    <a:close/>
                    <a:moveTo>
                      <a:pt x="14272" y="0"/>
                    </a:moveTo>
                    <a:cubicBezTo>
                      <a:pt x="11993" y="0"/>
                      <a:pt x="9675" y="578"/>
                      <a:pt x="7545" y="1825"/>
                    </a:cubicBezTo>
                    <a:cubicBezTo>
                      <a:pt x="3033" y="4482"/>
                      <a:pt x="753" y="9469"/>
                      <a:pt x="1730" y="14607"/>
                    </a:cubicBezTo>
                    <a:cubicBezTo>
                      <a:pt x="2382" y="17966"/>
                      <a:pt x="4186" y="20622"/>
                      <a:pt x="6918" y="22627"/>
                    </a:cubicBezTo>
                    <a:cubicBezTo>
                      <a:pt x="7093" y="22753"/>
                      <a:pt x="7269" y="22903"/>
                      <a:pt x="7469" y="23028"/>
                    </a:cubicBezTo>
                    <a:cubicBezTo>
                      <a:pt x="7144" y="23780"/>
                      <a:pt x="6843" y="24507"/>
                      <a:pt x="6517" y="25209"/>
                    </a:cubicBezTo>
                    <a:cubicBezTo>
                      <a:pt x="4562" y="29269"/>
                      <a:pt x="3660" y="33580"/>
                      <a:pt x="3685" y="38066"/>
                    </a:cubicBezTo>
                    <a:cubicBezTo>
                      <a:pt x="3685" y="38843"/>
                      <a:pt x="3810" y="39620"/>
                      <a:pt x="3910" y="40397"/>
                    </a:cubicBezTo>
                    <a:cubicBezTo>
                      <a:pt x="3932" y="40589"/>
                      <a:pt x="4008" y="40764"/>
                      <a:pt x="4186" y="40764"/>
                    </a:cubicBezTo>
                    <a:cubicBezTo>
                      <a:pt x="4216" y="40764"/>
                      <a:pt x="4250" y="40759"/>
                      <a:pt x="4286" y="40748"/>
                    </a:cubicBezTo>
                    <a:cubicBezTo>
                      <a:pt x="4562" y="40698"/>
                      <a:pt x="4537" y="40497"/>
                      <a:pt x="4487" y="40272"/>
                    </a:cubicBezTo>
                    <a:cubicBezTo>
                      <a:pt x="4261" y="39319"/>
                      <a:pt x="4186" y="38342"/>
                      <a:pt x="4261" y="37339"/>
                    </a:cubicBezTo>
                    <a:cubicBezTo>
                      <a:pt x="4286" y="36612"/>
                      <a:pt x="4337" y="35886"/>
                      <a:pt x="4387" y="35184"/>
                    </a:cubicBezTo>
                    <a:cubicBezTo>
                      <a:pt x="4587" y="32126"/>
                      <a:pt x="5364" y="29219"/>
                      <a:pt x="6592" y="26437"/>
                    </a:cubicBezTo>
                    <a:cubicBezTo>
                      <a:pt x="6617" y="26387"/>
                      <a:pt x="6642" y="26337"/>
                      <a:pt x="6692" y="26211"/>
                    </a:cubicBezTo>
                    <a:cubicBezTo>
                      <a:pt x="6793" y="26387"/>
                      <a:pt x="6868" y="26487"/>
                      <a:pt x="6893" y="26562"/>
                    </a:cubicBezTo>
                    <a:cubicBezTo>
                      <a:pt x="7294" y="27565"/>
                      <a:pt x="7820" y="28492"/>
                      <a:pt x="8447" y="29369"/>
                    </a:cubicBezTo>
                    <a:cubicBezTo>
                      <a:pt x="9249" y="30522"/>
                      <a:pt x="10076" y="31725"/>
                      <a:pt x="10953" y="32828"/>
                    </a:cubicBezTo>
                    <a:cubicBezTo>
                      <a:pt x="11447" y="33470"/>
                      <a:pt x="11984" y="33766"/>
                      <a:pt x="12613" y="33766"/>
                    </a:cubicBezTo>
                    <a:cubicBezTo>
                      <a:pt x="12943" y="33766"/>
                      <a:pt x="13298" y="33685"/>
                      <a:pt x="13685" y="33530"/>
                    </a:cubicBezTo>
                    <a:cubicBezTo>
                      <a:pt x="14111" y="33354"/>
                      <a:pt x="14562" y="33154"/>
                      <a:pt x="14938" y="32903"/>
                    </a:cubicBezTo>
                    <a:cubicBezTo>
                      <a:pt x="16317" y="31926"/>
                      <a:pt x="17670" y="30898"/>
                      <a:pt x="19023" y="29921"/>
                    </a:cubicBezTo>
                    <a:cubicBezTo>
                      <a:pt x="19224" y="29770"/>
                      <a:pt x="19474" y="29670"/>
                      <a:pt x="19725" y="29595"/>
                    </a:cubicBezTo>
                    <a:cubicBezTo>
                      <a:pt x="20402" y="29294"/>
                      <a:pt x="21104" y="29043"/>
                      <a:pt x="21780" y="28743"/>
                    </a:cubicBezTo>
                    <a:cubicBezTo>
                      <a:pt x="22281" y="28517"/>
                      <a:pt x="22708" y="28141"/>
                      <a:pt x="22933" y="27615"/>
                    </a:cubicBezTo>
                    <a:cubicBezTo>
                      <a:pt x="23184" y="27013"/>
                      <a:pt x="22883" y="26512"/>
                      <a:pt x="22206" y="26487"/>
                    </a:cubicBezTo>
                    <a:cubicBezTo>
                      <a:pt x="22174" y="26485"/>
                      <a:pt x="22142" y="26484"/>
                      <a:pt x="22110" y="26484"/>
                    </a:cubicBezTo>
                    <a:cubicBezTo>
                      <a:pt x="21694" y="26484"/>
                      <a:pt x="21304" y="26634"/>
                      <a:pt x="20978" y="26913"/>
                    </a:cubicBezTo>
                    <a:cubicBezTo>
                      <a:pt x="20477" y="27389"/>
                      <a:pt x="20001" y="27865"/>
                      <a:pt x="19525" y="28367"/>
                    </a:cubicBezTo>
                    <a:cubicBezTo>
                      <a:pt x="19424" y="28442"/>
                      <a:pt x="19324" y="28592"/>
                      <a:pt x="19299" y="28718"/>
                    </a:cubicBezTo>
                    <a:cubicBezTo>
                      <a:pt x="19249" y="28993"/>
                      <a:pt x="19048" y="29169"/>
                      <a:pt x="18848" y="29319"/>
                    </a:cubicBezTo>
                    <a:cubicBezTo>
                      <a:pt x="17795" y="30146"/>
                      <a:pt x="16768" y="30973"/>
                      <a:pt x="15690" y="31750"/>
                    </a:cubicBezTo>
                    <a:cubicBezTo>
                      <a:pt x="14963" y="32226"/>
                      <a:pt x="14186" y="32652"/>
                      <a:pt x="13409" y="33003"/>
                    </a:cubicBezTo>
                    <a:cubicBezTo>
                      <a:pt x="13131" y="33134"/>
                      <a:pt x="12878" y="33198"/>
                      <a:pt x="12641" y="33198"/>
                    </a:cubicBezTo>
                    <a:cubicBezTo>
                      <a:pt x="12194" y="33198"/>
                      <a:pt x="11806" y="32969"/>
                      <a:pt x="11429" y="32527"/>
                    </a:cubicBezTo>
                    <a:cubicBezTo>
                      <a:pt x="11103" y="32176"/>
                      <a:pt x="10828" y="31800"/>
                      <a:pt x="10552" y="31424"/>
                    </a:cubicBezTo>
                    <a:cubicBezTo>
                      <a:pt x="9926" y="30497"/>
                      <a:pt x="9249" y="29595"/>
                      <a:pt x="8647" y="28642"/>
                    </a:cubicBezTo>
                    <a:cubicBezTo>
                      <a:pt x="8096" y="27715"/>
                      <a:pt x="7645" y="26763"/>
                      <a:pt x="7144" y="25835"/>
                    </a:cubicBezTo>
                    <a:cubicBezTo>
                      <a:pt x="7018" y="25585"/>
                      <a:pt x="7018" y="25359"/>
                      <a:pt x="7144" y="25134"/>
                    </a:cubicBezTo>
                    <a:cubicBezTo>
                      <a:pt x="7319" y="24708"/>
                      <a:pt x="7494" y="24281"/>
                      <a:pt x="7670" y="23855"/>
                    </a:cubicBezTo>
                    <a:cubicBezTo>
                      <a:pt x="7770" y="23680"/>
                      <a:pt x="7870" y="23530"/>
                      <a:pt x="7946" y="23379"/>
                    </a:cubicBezTo>
                    <a:cubicBezTo>
                      <a:pt x="10373" y="24604"/>
                      <a:pt x="12735" y="25233"/>
                      <a:pt x="15037" y="25233"/>
                    </a:cubicBezTo>
                    <a:cubicBezTo>
                      <a:pt x="18059" y="25233"/>
                      <a:pt x="20979" y="24148"/>
                      <a:pt x="23810" y="21901"/>
                    </a:cubicBezTo>
                    <a:cubicBezTo>
                      <a:pt x="23911" y="21976"/>
                      <a:pt x="24011" y="22076"/>
                      <a:pt x="24111" y="22176"/>
                    </a:cubicBezTo>
                    <a:cubicBezTo>
                      <a:pt x="24186" y="22251"/>
                      <a:pt x="24261" y="22377"/>
                      <a:pt x="24287" y="22477"/>
                    </a:cubicBezTo>
                    <a:cubicBezTo>
                      <a:pt x="24863" y="23805"/>
                      <a:pt x="25515" y="25109"/>
                      <a:pt x="25941" y="26487"/>
                    </a:cubicBezTo>
                    <a:cubicBezTo>
                      <a:pt x="26918" y="29570"/>
                      <a:pt x="27645" y="32703"/>
                      <a:pt x="27921" y="35936"/>
                    </a:cubicBezTo>
                    <a:cubicBezTo>
                      <a:pt x="28046" y="37364"/>
                      <a:pt x="28071" y="38818"/>
                      <a:pt x="27870" y="40272"/>
                    </a:cubicBezTo>
                    <a:cubicBezTo>
                      <a:pt x="27845" y="40522"/>
                      <a:pt x="27845" y="40748"/>
                      <a:pt x="27845" y="40998"/>
                    </a:cubicBezTo>
                    <a:cubicBezTo>
                      <a:pt x="27845" y="41074"/>
                      <a:pt x="27946" y="41199"/>
                      <a:pt x="28021" y="41199"/>
                    </a:cubicBezTo>
                    <a:cubicBezTo>
                      <a:pt x="28121" y="41199"/>
                      <a:pt x="28246" y="41149"/>
                      <a:pt x="28322" y="41074"/>
                    </a:cubicBezTo>
                    <a:cubicBezTo>
                      <a:pt x="28372" y="40973"/>
                      <a:pt x="28397" y="40848"/>
                      <a:pt x="28397" y="40723"/>
                    </a:cubicBezTo>
                    <a:cubicBezTo>
                      <a:pt x="28472" y="40096"/>
                      <a:pt x="28547" y="39495"/>
                      <a:pt x="28572" y="38868"/>
                    </a:cubicBezTo>
                    <a:cubicBezTo>
                      <a:pt x="28647" y="36261"/>
                      <a:pt x="28347" y="33730"/>
                      <a:pt x="27745" y="31199"/>
                    </a:cubicBezTo>
                    <a:cubicBezTo>
                      <a:pt x="27169" y="28642"/>
                      <a:pt x="26642" y="26086"/>
                      <a:pt x="25490" y="23705"/>
                    </a:cubicBezTo>
                    <a:cubicBezTo>
                      <a:pt x="25464" y="23655"/>
                      <a:pt x="25490" y="23555"/>
                      <a:pt x="25464" y="23429"/>
                    </a:cubicBezTo>
                    <a:lnTo>
                      <a:pt x="25464" y="23429"/>
                    </a:lnTo>
                    <a:cubicBezTo>
                      <a:pt x="26116" y="23855"/>
                      <a:pt x="26693" y="24281"/>
                      <a:pt x="27294" y="24657"/>
                    </a:cubicBezTo>
                    <a:cubicBezTo>
                      <a:pt x="27645" y="24883"/>
                      <a:pt x="28046" y="25134"/>
                      <a:pt x="28447" y="25284"/>
                    </a:cubicBezTo>
                    <a:cubicBezTo>
                      <a:pt x="28812" y="25438"/>
                      <a:pt x="29172" y="25513"/>
                      <a:pt x="29518" y="25513"/>
                    </a:cubicBezTo>
                    <a:cubicBezTo>
                      <a:pt x="30241" y="25513"/>
                      <a:pt x="30904" y="25184"/>
                      <a:pt x="31429" y="24557"/>
                    </a:cubicBezTo>
                    <a:cubicBezTo>
                      <a:pt x="31655" y="24281"/>
                      <a:pt x="31855" y="23981"/>
                      <a:pt x="32031" y="23655"/>
                    </a:cubicBezTo>
                    <a:cubicBezTo>
                      <a:pt x="32983" y="21875"/>
                      <a:pt x="34061" y="20171"/>
                      <a:pt x="34788" y="18291"/>
                    </a:cubicBezTo>
                    <a:cubicBezTo>
                      <a:pt x="35064" y="17565"/>
                      <a:pt x="35414" y="16838"/>
                      <a:pt x="35715" y="16161"/>
                    </a:cubicBezTo>
                    <a:cubicBezTo>
                      <a:pt x="36392" y="15911"/>
                      <a:pt x="37018" y="15710"/>
                      <a:pt x="37645" y="15484"/>
                    </a:cubicBezTo>
                    <a:cubicBezTo>
                      <a:pt x="38096" y="15334"/>
                      <a:pt x="38522" y="15083"/>
                      <a:pt x="38798" y="14657"/>
                    </a:cubicBezTo>
                    <a:cubicBezTo>
                      <a:pt x="39174" y="14181"/>
                      <a:pt x="38948" y="13680"/>
                      <a:pt x="38347" y="13630"/>
                    </a:cubicBezTo>
                    <a:cubicBezTo>
                      <a:pt x="38314" y="13627"/>
                      <a:pt x="38280" y="13625"/>
                      <a:pt x="38247" y="13625"/>
                    </a:cubicBezTo>
                    <a:cubicBezTo>
                      <a:pt x="38024" y="13625"/>
                      <a:pt x="37791" y="13693"/>
                      <a:pt x="37595" y="13780"/>
                    </a:cubicBezTo>
                    <a:cubicBezTo>
                      <a:pt x="36793" y="14106"/>
                      <a:pt x="36141" y="14632"/>
                      <a:pt x="35515" y="15209"/>
                    </a:cubicBezTo>
                    <a:cubicBezTo>
                      <a:pt x="35439" y="15284"/>
                      <a:pt x="35364" y="15409"/>
                      <a:pt x="35339" y="15510"/>
                    </a:cubicBezTo>
                    <a:cubicBezTo>
                      <a:pt x="35038" y="16211"/>
                      <a:pt x="34763" y="16888"/>
                      <a:pt x="34462" y="17565"/>
                    </a:cubicBezTo>
                    <a:cubicBezTo>
                      <a:pt x="34136" y="18342"/>
                      <a:pt x="33835" y="19093"/>
                      <a:pt x="33460" y="19845"/>
                    </a:cubicBezTo>
                    <a:cubicBezTo>
                      <a:pt x="32983" y="20798"/>
                      <a:pt x="32457" y="21725"/>
                      <a:pt x="31931" y="22652"/>
                    </a:cubicBezTo>
                    <a:cubicBezTo>
                      <a:pt x="31680" y="23129"/>
                      <a:pt x="31379" y="23580"/>
                      <a:pt x="31079" y="24031"/>
                    </a:cubicBezTo>
                    <a:cubicBezTo>
                      <a:pt x="30803" y="24457"/>
                      <a:pt x="30427" y="24733"/>
                      <a:pt x="29951" y="24883"/>
                    </a:cubicBezTo>
                    <a:cubicBezTo>
                      <a:pt x="29773" y="24947"/>
                      <a:pt x="29602" y="24975"/>
                      <a:pt x="29435" y="24975"/>
                    </a:cubicBezTo>
                    <a:cubicBezTo>
                      <a:pt x="29016" y="24975"/>
                      <a:pt x="28631" y="24798"/>
                      <a:pt x="28272" y="24582"/>
                    </a:cubicBezTo>
                    <a:cubicBezTo>
                      <a:pt x="27369" y="24031"/>
                      <a:pt x="26492" y="23429"/>
                      <a:pt x="25615" y="22828"/>
                    </a:cubicBezTo>
                    <a:cubicBezTo>
                      <a:pt x="25289" y="22602"/>
                      <a:pt x="25013" y="22276"/>
                      <a:pt x="24738" y="22001"/>
                    </a:cubicBezTo>
                    <a:cubicBezTo>
                      <a:pt x="24562" y="21800"/>
                      <a:pt x="24462" y="21575"/>
                      <a:pt x="24312" y="21349"/>
                    </a:cubicBezTo>
                    <a:cubicBezTo>
                      <a:pt x="24487" y="21149"/>
                      <a:pt x="24612" y="20998"/>
                      <a:pt x="24738" y="20848"/>
                    </a:cubicBezTo>
                    <a:cubicBezTo>
                      <a:pt x="27419" y="17615"/>
                      <a:pt x="28347" y="13956"/>
                      <a:pt x="27294" y="9895"/>
                    </a:cubicBezTo>
                    <a:cubicBezTo>
                      <a:pt x="25760" y="3830"/>
                      <a:pt x="20142" y="0"/>
                      <a:pt x="1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05;p39">
                <a:extLst>
                  <a:ext uri="{FF2B5EF4-FFF2-40B4-BE49-F238E27FC236}">
                    <a16:creationId xmlns:a16="http://schemas.microsoft.com/office/drawing/2014/main" id="{4A6058C4-22A3-4380-A1D2-7E8F81BA3768}"/>
                  </a:ext>
                </a:extLst>
              </p:cNvPr>
              <p:cNvSpPr/>
              <p:nvPr/>
            </p:nvSpPr>
            <p:spPr>
              <a:xfrm>
                <a:off x="3628600" y="2410975"/>
                <a:ext cx="245625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5168" extrusionOk="0">
                    <a:moveTo>
                      <a:pt x="9562" y="1"/>
                    </a:moveTo>
                    <a:cubicBezTo>
                      <a:pt x="9557" y="1"/>
                      <a:pt x="9553" y="2"/>
                      <a:pt x="9549" y="4"/>
                    </a:cubicBezTo>
                    <a:cubicBezTo>
                      <a:pt x="9424" y="29"/>
                      <a:pt x="9299" y="129"/>
                      <a:pt x="9274" y="254"/>
                    </a:cubicBezTo>
                    <a:cubicBezTo>
                      <a:pt x="9223" y="455"/>
                      <a:pt x="9248" y="680"/>
                      <a:pt x="9223" y="906"/>
                    </a:cubicBezTo>
                    <a:cubicBezTo>
                      <a:pt x="9111" y="3145"/>
                      <a:pt x="7560" y="4604"/>
                      <a:pt x="5479" y="4604"/>
                    </a:cubicBezTo>
                    <a:cubicBezTo>
                      <a:pt x="5230" y="4604"/>
                      <a:pt x="4974" y="4583"/>
                      <a:pt x="4712" y="4540"/>
                    </a:cubicBezTo>
                    <a:cubicBezTo>
                      <a:pt x="3183" y="4290"/>
                      <a:pt x="1930" y="3538"/>
                      <a:pt x="827" y="2460"/>
                    </a:cubicBezTo>
                    <a:cubicBezTo>
                      <a:pt x="702" y="2335"/>
                      <a:pt x="577" y="2184"/>
                      <a:pt x="426" y="2084"/>
                    </a:cubicBezTo>
                    <a:cubicBezTo>
                      <a:pt x="389" y="2059"/>
                      <a:pt x="326" y="2046"/>
                      <a:pt x="267" y="2046"/>
                    </a:cubicBezTo>
                    <a:cubicBezTo>
                      <a:pt x="207" y="2046"/>
                      <a:pt x="151" y="2059"/>
                      <a:pt x="126" y="2084"/>
                    </a:cubicBezTo>
                    <a:cubicBezTo>
                      <a:pt x="50" y="2159"/>
                      <a:pt x="0" y="2310"/>
                      <a:pt x="50" y="2410"/>
                    </a:cubicBezTo>
                    <a:cubicBezTo>
                      <a:pt x="76" y="2535"/>
                      <a:pt x="176" y="2635"/>
                      <a:pt x="301" y="2736"/>
                    </a:cubicBezTo>
                    <a:cubicBezTo>
                      <a:pt x="727" y="3112"/>
                      <a:pt x="1153" y="3538"/>
                      <a:pt x="1629" y="3863"/>
                    </a:cubicBezTo>
                    <a:cubicBezTo>
                      <a:pt x="2731" y="4647"/>
                      <a:pt x="3953" y="5168"/>
                      <a:pt x="5341" y="5168"/>
                    </a:cubicBezTo>
                    <a:cubicBezTo>
                      <a:pt x="5374" y="5168"/>
                      <a:pt x="5406" y="5167"/>
                      <a:pt x="5439" y="5167"/>
                    </a:cubicBezTo>
                    <a:cubicBezTo>
                      <a:pt x="6817" y="5167"/>
                      <a:pt x="7920" y="4716"/>
                      <a:pt x="8722" y="3763"/>
                    </a:cubicBezTo>
                    <a:cubicBezTo>
                      <a:pt x="9524" y="2811"/>
                      <a:pt x="9825" y="1683"/>
                      <a:pt x="9825" y="455"/>
                    </a:cubicBezTo>
                    <a:cubicBezTo>
                      <a:pt x="9825" y="380"/>
                      <a:pt x="9825" y="279"/>
                      <a:pt x="9800" y="229"/>
                    </a:cubicBezTo>
                    <a:cubicBezTo>
                      <a:pt x="9730" y="137"/>
                      <a:pt x="9618" y="1"/>
                      <a:pt x="9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06;p39">
                <a:extLst>
                  <a:ext uri="{FF2B5EF4-FFF2-40B4-BE49-F238E27FC236}">
                    <a16:creationId xmlns:a16="http://schemas.microsoft.com/office/drawing/2014/main" id="{3E197C79-7979-46F5-A5B1-2690F7A1F6B2}"/>
                  </a:ext>
                </a:extLst>
              </p:cNvPr>
              <p:cNvSpPr/>
              <p:nvPr/>
            </p:nvSpPr>
            <p:spPr>
              <a:xfrm>
                <a:off x="3827850" y="2332100"/>
                <a:ext cx="37625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919" extrusionOk="0">
                    <a:moveTo>
                      <a:pt x="827" y="1"/>
                    </a:moveTo>
                    <a:cubicBezTo>
                      <a:pt x="426" y="26"/>
                      <a:pt x="50" y="277"/>
                      <a:pt x="0" y="652"/>
                    </a:cubicBezTo>
                    <a:cubicBezTo>
                      <a:pt x="0" y="828"/>
                      <a:pt x="75" y="1028"/>
                      <a:pt x="151" y="1229"/>
                    </a:cubicBezTo>
                    <a:cubicBezTo>
                      <a:pt x="328" y="1672"/>
                      <a:pt x="583" y="1919"/>
                      <a:pt x="882" y="1919"/>
                    </a:cubicBezTo>
                    <a:cubicBezTo>
                      <a:pt x="921" y="1919"/>
                      <a:pt x="962" y="1914"/>
                      <a:pt x="1003" y="1906"/>
                    </a:cubicBezTo>
                    <a:cubicBezTo>
                      <a:pt x="1329" y="1830"/>
                      <a:pt x="1504" y="1505"/>
                      <a:pt x="1504" y="928"/>
                    </a:cubicBezTo>
                    <a:cubicBezTo>
                      <a:pt x="1504" y="878"/>
                      <a:pt x="1504" y="778"/>
                      <a:pt x="1479" y="678"/>
                    </a:cubicBezTo>
                    <a:cubicBezTo>
                      <a:pt x="1404" y="277"/>
                      <a:pt x="1153" y="1"/>
                      <a:pt x="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07;p39">
                <a:extLst>
                  <a:ext uri="{FF2B5EF4-FFF2-40B4-BE49-F238E27FC236}">
                    <a16:creationId xmlns:a16="http://schemas.microsoft.com/office/drawing/2014/main" id="{6A53717A-F217-4FF6-8D6D-C2B14DC532BB}"/>
                  </a:ext>
                </a:extLst>
              </p:cNvPr>
              <p:cNvSpPr/>
              <p:nvPr/>
            </p:nvSpPr>
            <p:spPr>
              <a:xfrm>
                <a:off x="3577850" y="2378275"/>
                <a:ext cx="35100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853" extrusionOk="0">
                    <a:moveTo>
                      <a:pt x="676" y="1"/>
                    </a:moveTo>
                    <a:cubicBezTo>
                      <a:pt x="644" y="1"/>
                      <a:pt x="611" y="3"/>
                      <a:pt x="577" y="8"/>
                    </a:cubicBezTo>
                    <a:cubicBezTo>
                      <a:pt x="276" y="59"/>
                      <a:pt x="151" y="309"/>
                      <a:pt x="50" y="585"/>
                    </a:cubicBezTo>
                    <a:cubicBezTo>
                      <a:pt x="25" y="685"/>
                      <a:pt x="25" y="785"/>
                      <a:pt x="0" y="986"/>
                    </a:cubicBezTo>
                    <a:cubicBezTo>
                      <a:pt x="50" y="1111"/>
                      <a:pt x="100" y="1362"/>
                      <a:pt x="226" y="1562"/>
                    </a:cubicBezTo>
                    <a:cubicBezTo>
                      <a:pt x="367" y="1765"/>
                      <a:pt x="558" y="1853"/>
                      <a:pt x="785" y="1853"/>
                    </a:cubicBezTo>
                    <a:cubicBezTo>
                      <a:pt x="839" y="1853"/>
                      <a:pt x="895" y="1848"/>
                      <a:pt x="953" y="1838"/>
                    </a:cubicBezTo>
                    <a:cubicBezTo>
                      <a:pt x="1278" y="1788"/>
                      <a:pt x="1404" y="1537"/>
                      <a:pt x="1404" y="1287"/>
                    </a:cubicBezTo>
                    <a:cubicBezTo>
                      <a:pt x="1404" y="986"/>
                      <a:pt x="1354" y="685"/>
                      <a:pt x="1253" y="410"/>
                    </a:cubicBezTo>
                    <a:cubicBezTo>
                      <a:pt x="1164" y="185"/>
                      <a:pt x="953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" name="CuadroTexto 31">
            <a:extLst>
              <a:ext uri="{FF2B5EF4-FFF2-40B4-BE49-F238E27FC236}">
                <a16:creationId xmlns:a16="http://schemas.microsoft.com/office/drawing/2014/main" id="{67E0884D-CBCA-4F3B-B30E-B65A281A7CDE}"/>
              </a:ext>
            </a:extLst>
          </p:cNvPr>
          <p:cNvSpPr txBox="1"/>
          <p:nvPr/>
        </p:nvSpPr>
        <p:spPr>
          <a:xfrm>
            <a:off x="2416645" y="9295371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687">
            <a:off x="-91344" y="1298177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5875" y="2463881"/>
            <a:ext cx="6114977" cy="6794419"/>
          </a:xfrm>
          <a:custGeom>
            <a:avLst/>
            <a:gdLst/>
            <a:ahLst/>
            <a:cxnLst/>
            <a:rect l="l" t="t" r="r" b="b"/>
            <a:pathLst>
              <a:path w="6114977" h="6794419">
                <a:moveTo>
                  <a:pt x="0" y="0"/>
                </a:moveTo>
                <a:lnTo>
                  <a:pt x="6114977" y="0"/>
                </a:lnTo>
                <a:lnTo>
                  <a:pt x="6114977" y="6794419"/>
                </a:lnTo>
                <a:lnTo>
                  <a:pt x="0" y="679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90441">
            <a:off x="1360154" y="2498568"/>
            <a:ext cx="8188833" cy="172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CONTACT</a:t>
            </a:r>
          </a:p>
        </p:txBody>
      </p:sp>
      <p:sp>
        <p:nvSpPr>
          <p:cNvPr id="7" name="Freeform 7"/>
          <p:cNvSpPr/>
          <p:nvPr/>
        </p:nvSpPr>
        <p:spPr>
          <a:xfrm rot="952549">
            <a:off x="710458" y="-253964"/>
            <a:ext cx="1351070" cy="1274919"/>
          </a:xfrm>
          <a:custGeom>
            <a:avLst/>
            <a:gdLst/>
            <a:ahLst/>
            <a:cxnLst/>
            <a:rect l="l" t="t" r="r" b="b"/>
            <a:pathLst>
              <a:path w="1351070" h="1274919">
                <a:moveTo>
                  <a:pt x="0" y="0"/>
                </a:moveTo>
                <a:lnTo>
                  <a:pt x="1351069" y="0"/>
                </a:lnTo>
                <a:lnTo>
                  <a:pt x="1351069" y="1274919"/>
                </a:lnTo>
                <a:lnTo>
                  <a:pt x="0" y="1274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88178">
            <a:off x="11761698" y="3513086"/>
            <a:ext cx="965863" cy="911423"/>
          </a:xfrm>
          <a:custGeom>
            <a:avLst/>
            <a:gdLst/>
            <a:ahLst/>
            <a:cxnLst/>
            <a:rect l="l" t="t" r="r" b="b"/>
            <a:pathLst>
              <a:path w="965863" h="911423">
                <a:moveTo>
                  <a:pt x="0" y="0"/>
                </a:moveTo>
                <a:lnTo>
                  <a:pt x="965862" y="0"/>
                </a:lnTo>
                <a:lnTo>
                  <a:pt x="965862" y="911424"/>
                </a:lnTo>
                <a:lnTo>
                  <a:pt x="0" y="911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455508">
            <a:off x="16990083" y="6443376"/>
            <a:ext cx="1843559" cy="1739650"/>
          </a:xfrm>
          <a:custGeom>
            <a:avLst/>
            <a:gdLst/>
            <a:ahLst/>
            <a:cxnLst/>
            <a:rect l="l" t="t" r="r" b="b"/>
            <a:pathLst>
              <a:path w="1843559" h="1739650">
                <a:moveTo>
                  <a:pt x="0" y="0"/>
                </a:moveTo>
                <a:lnTo>
                  <a:pt x="1843559" y="0"/>
                </a:lnTo>
                <a:lnTo>
                  <a:pt x="1843559" y="1739650"/>
                </a:lnTo>
                <a:lnTo>
                  <a:pt x="0" y="1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288178">
            <a:off x="710954" y="6436771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2" y="0"/>
                </a:lnTo>
                <a:lnTo>
                  <a:pt x="635492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771428">
            <a:off x="11734909" y="618855"/>
            <a:ext cx="635493" cy="599674"/>
          </a:xfrm>
          <a:custGeom>
            <a:avLst/>
            <a:gdLst/>
            <a:ahLst/>
            <a:cxnLst/>
            <a:rect l="l" t="t" r="r" b="b"/>
            <a:pathLst>
              <a:path w="635493" h="599674">
                <a:moveTo>
                  <a:pt x="0" y="0"/>
                </a:moveTo>
                <a:lnTo>
                  <a:pt x="635493" y="0"/>
                </a:lnTo>
                <a:lnTo>
                  <a:pt x="635493" y="599674"/>
                </a:lnTo>
                <a:lnTo>
                  <a:pt x="0" y="599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562357">
            <a:off x="9593773" y="8961543"/>
            <a:ext cx="1219223" cy="1150503"/>
          </a:xfrm>
          <a:custGeom>
            <a:avLst/>
            <a:gdLst/>
            <a:ahLst/>
            <a:cxnLst/>
            <a:rect l="l" t="t" r="r" b="b"/>
            <a:pathLst>
              <a:path w="1219223" h="1150503">
                <a:moveTo>
                  <a:pt x="0" y="0"/>
                </a:moveTo>
                <a:lnTo>
                  <a:pt x="1219223" y="0"/>
                </a:lnTo>
                <a:lnTo>
                  <a:pt x="1219223" y="1150503"/>
                </a:lnTo>
                <a:lnTo>
                  <a:pt x="0" y="11505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64020" y="5506473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E-mail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70125" y="5506473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Petshop@mail.com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4020" y="6151075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Website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125" y="6151075"/>
            <a:ext cx="6112169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www.Pet.com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4020" y="6795677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Phone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125" y="6795677"/>
            <a:ext cx="5551357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 dirty="0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+123-456-7890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4020" y="7442054"/>
            <a:ext cx="2787353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US" sz="2708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Address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70125" y="7442054"/>
            <a:ext cx="6045696" cy="46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2"/>
              </a:lnSpc>
            </a:pPr>
            <a:r>
              <a:rPr lang="en-GB" sz="2708" dirty="0" err="1">
                <a:solidFill>
                  <a:srgbClr val="522A0F"/>
                </a:solidFill>
                <a:latin typeface="Sniglet"/>
                <a:ea typeface="Sniglet"/>
                <a:cs typeface="Sniglet"/>
                <a:sym typeface="Sniglet"/>
              </a:rPr>
              <a:t>Hcm</a:t>
            </a:r>
            <a:endParaRPr lang="en-US" sz="2708" dirty="0">
              <a:solidFill>
                <a:srgbClr val="522A0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" name="CuadroTexto 31">
            <a:extLst>
              <a:ext uri="{FF2B5EF4-FFF2-40B4-BE49-F238E27FC236}">
                <a16:creationId xmlns:a16="http://schemas.microsoft.com/office/drawing/2014/main" id="{52126FAB-12AC-4D51-95E2-6336F4FB146E}"/>
              </a:ext>
            </a:extLst>
          </p:cNvPr>
          <p:cNvSpPr txBox="1"/>
          <p:nvPr/>
        </p:nvSpPr>
        <p:spPr>
          <a:xfrm>
            <a:off x="2342455" y="9019975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5B703-876D-4D3A-8281-27B93FD046C5}"/>
              </a:ext>
            </a:extLst>
          </p:cNvPr>
          <p:cNvGrpSpPr/>
          <p:nvPr/>
        </p:nvGrpSpPr>
        <p:grpSpPr>
          <a:xfrm>
            <a:off x="4160125" y="8593140"/>
            <a:ext cx="2632843" cy="423465"/>
            <a:chOff x="4017679" y="8811529"/>
            <a:chExt cx="3002854" cy="430778"/>
          </a:xfrm>
          <a:solidFill>
            <a:schemeClr val="tx2"/>
          </a:solidFill>
        </p:grpSpPr>
        <p:sp>
          <p:nvSpPr>
            <p:cNvPr id="23" name="BEHANCE">
              <a:extLst>
                <a:ext uri="{FF2B5EF4-FFF2-40B4-BE49-F238E27FC236}">
                  <a16:creationId xmlns:a16="http://schemas.microsoft.com/office/drawing/2014/main" id="{9A9E0876-B32E-47FC-90DE-7C257DDDF1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95131" y="8813946"/>
              <a:ext cx="425402" cy="425402"/>
            </a:xfrm>
            <a:custGeom>
              <a:avLst/>
              <a:gdLst>
                <a:gd name="T0" fmla="*/ 24037835 w 663215"/>
                <a:gd name="T1" fmla="*/ 40985625 h 663215"/>
                <a:gd name="T2" fmla="*/ 31599108 w 663215"/>
                <a:gd name="T3" fmla="*/ 40985625 h 663215"/>
                <a:gd name="T4" fmla="*/ 34471531 w 663215"/>
                <a:gd name="T5" fmla="*/ 44793566 h 663215"/>
                <a:gd name="T6" fmla="*/ 31176678 w 663215"/>
                <a:gd name="T7" fmla="*/ 48389991 h 663215"/>
                <a:gd name="T8" fmla="*/ 24037835 w 663215"/>
                <a:gd name="T9" fmla="*/ 48389991 h 663215"/>
                <a:gd name="T10" fmla="*/ 23530938 w 663215"/>
                <a:gd name="T11" fmla="*/ 47882256 h 663215"/>
                <a:gd name="T12" fmla="*/ 23530938 w 663215"/>
                <a:gd name="T13" fmla="*/ 41493431 h 663215"/>
                <a:gd name="T14" fmla="*/ 24037835 w 663215"/>
                <a:gd name="T15" fmla="*/ 40985625 h 663215"/>
                <a:gd name="T16" fmla="*/ 53818186 w 663215"/>
                <a:gd name="T17" fmla="*/ 36669943 h 663215"/>
                <a:gd name="T18" fmla="*/ 58000153 w 663215"/>
                <a:gd name="T19" fmla="*/ 40266361 h 663215"/>
                <a:gd name="T20" fmla="*/ 57408715 w 663215"/>
                <a:gd name="T21" fmla="*/ 40985625 h 663215"/>
                <a:gd name="T22" fmla="*/ 49678566 w 663215"/>
                <a:gd name="T23" fmla="*/ 40985625 h 663215"/>
                <a:gd name="T24" fmla="*/ 49129406 w 663215"/>
                <a:gd name="T25" fmla="*/ 40181671 h 663215"/>
                <a:gd name="T26" fmla="*/ 53818186 w 663215"/>
                <a:gd name="T27" fmla="*/ 36669943 h 663215"/>
                <a:gd name="T28" fmla="*/ 53733694 w 663215"/>
                <a:gd name="T29" fmla="*/ 32608153 h 663215"/>
                <a:gd name="T30" fmla="*/ 43046607 w 663215"/>
                <a:gd name="T31" fmla="*/ 43270432 h 663215"/>
                <a:gd name="T32" fmla="*/ 53733694 w 663215"/>
                <a:gd name="T33" fmla="*/ 53890350 h 663215"/>
                <a:gd name="T34" fmla="*/ 63111367 w 663215"/>
                <a:gd name="T35" fmla="*/ 47628384 h 663215"/>
                <a:gd name="T36" fmla="*/ 62139771 w 663215"/>
                <a:gd name="T37" fmla="*/ 46528263 h 663215"/>
                <a:gd name="T38" fmla="*/ 59140662 w 663215"/>
                <a:gd name="T39" fmla="*/ 46528263 h 663215"/>
                <a:gd name="T40" fmla="*/ 58211343 w 663215"/>
                <a:gd name="T41" fmla="*/ 47205305 h 663215"/>
                <a:gd name="T42" fmla="*/ 53860462 w 663215"/>
                <a:gd name="T43" fmla="*/ 49532331 h 663215"/>
                <a:gd name="T44" fmla="*/ 49087131 w 663215"/>
                <a:gd name="T45" fmla="*/ 45809035 h 663215"/>
                <a:gd name="T46" fmla="*/ 50058725 w 663215"/>
                <a:gd name="T47" fmla="*/ 44666691 h 663215"/>
                <a:gd name="T48" fmla="*/ 62435520 w 663215"/>
                <a:gd name="T49" fmla="*/ 44666691 h 663215"/>
                <a:gd name="T50" fmla="*/ 63407109 w 663215"/>
                <a:gd name="T51" fmla="*/ 43735828 h 663215"/>
                <a:gd name="T52" fmla="*/ 53733694 w 663215"/>
                <a:gd name="T53" fmla="*/ 32608153 h 663215"/>
                <a:gd name="T54" fmla="*/ 24037835 w 663215"/>
                <a:gd name="T55" fmla="*/ 30492571 h 663215"/>
                <a:gd name="T56" fmla="*/ 31599108 w 663215"/>
                <a:gd name="T57" fmla="*/ 30492571 h 663215"/>
                <a:gd name="T58" fmla="*/ 33542220 w 663215"/>
                <a:gd name="T59" fmla="*/ 33369692 h 663215"/>
                <a:gd name="T60" fmla="*/ 31092264 w 663215"/>
                <a:gd name="T61" fmla="*/ 36669943 h 663215"/>
                <a:gd name="T62" fmla="*/ 24037835 w 663215"/>
                <a:gd name="T63" fmla="*/ 36669943 h 663215"/>
                <a:gd name="T64" fmla="*/ 23530938 w 663215"/>
                <a:gd name="T65" fmla="*/ 36162246 h 663215"/>
                <a:gd name="T66" fmla="*/ 23530938 w 663215"/>
                <a:gd name="T67" fmla="*/ 31042677 h 663215"/>
                <a:gd name="T68" fmla="*/ 24037835 w 663215"/>
                <a:gd name="T69" fmla="*/ 30492571 h 663215"/>
                <a:gd name="T70" fmla="*/ 48242346 w 663215"/>
                <a:gd name="T71" fmla="*/ 26134692 h 663215"/>
                <a:gd name="T72" fmla="*/ 47735371 w 663215"/>
                <a:gd name="T73" fmla="*/ 26684694 h 663215"/>
                <a:gd name="T74" fmla="*/ 47735371 w 663215"/>
                <a:gd name="T75" fmla="*/ 29054010 h 663215"/>
                <a:gd name="T76" fmla="*/ 48242346 w 663215"/>
                <a:gd name="T77" fmla="*/ 29561761 h 663215"/>
                <a:gd name="T78" fmla="*/ 58633776 w 663215"/>
                <a:gd name="T79" fmla="*/ 29561761 h 663215"/>
                <a:gd name="T80" fmla="*/ 59182939 w 663215"/>
                <a:gd name="T81" fmla="*/ 29054010 h 663215"/>
                <a:gd name="T82" fmla="*/ 59182939 w 663215"/>
                <a:gd name="T83" fmla="*/ 26684694 h 663215"/>
                <a:gd name="T84" fmla="*/ 58633776 w 663215"/>
                <a:gd name="T85" fmla="*/ 26134692 h 663215"/>
                <a:gd name="T86" fmla="*/ 17870643 w 663215"/>
                <a:gd name="T87" fmla="*/ 25542285 h 663215"/>
                <a:gd name="T88" fmla="*/ 17152455 w 663215"/>
                <a:gd name="T89" fmla="*/ 26261613 h 663215"/>
                <a:gd name="T90" fmla="*/ 17152455 w 663215"/>
                <a:gd name="T91" fmla="*/ 52578670 h 663215"/>
                <a:gd name="T92" fmla="*/ 17870643 w 663215"/>
                <a:gd name="T93" fmla="*/ 53298031 h 663215"/>
                <a:gd name="T94" fmla="*/ 31599108 w 663215"/>
                <a:gd name="T95" fmla="*/ 53298031 h 663215"/>
                <a:gd name="T96" fmla="*/ 40385301 w 663215"/>
                <a:gd name="T97" fmla="*/ 45132095 h 663215"/>
                <a:gd name="T98" fmla="*/ 36921529 w 663215"/>
                <a:gd name="T99" fmla="*/ 38489321 h 663215"/>
                <a:gd name="T100" fmla="*/ 36837053 w 663215"/>
                <a:gd name="T101" fmla="*/ 37727711 h 663215"/>
                <a:gd name="T102" fmla="*/ 39413712 w 663215"/>
                <a:gd name="T103" fmla="*/ 32946647 h 663215"/>
                <a:gd name="T104" fmla="*/ 31599108 w 663215"/>
                <a:gd name="T105" fmla="*/ 25542285 h 663215"/>
                <a:gd name="T106" fmla="*/ 38923534 w 663215"/>
                <a:gd name="T107" fmla="*/ 0 h 663215"/>
                <a:gd name="T108" fmla="*/ 77889487 w 663215"/>
                <a:gd name="T109" fmla="*/ 38965954 h 663215"/>
                <a:gd name="T110" fmla="*/ 38923534 w 663215"/>
                <a:gd name="T111" fmla="*/ 77889487 h 663215"/>
                <a:gd name="T112" fmla="*/ 0 w 663215"/>
                <a:gd name="T113" fmla="*/ 38965954 h 663215"/>
                <a:gd name="T114" fmla="*/ 38923534 w 663215"/>
                <a:gd name="T115" fmla="*/ 0 h 6632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663215" h="663215">
                  <a:moveTo>
                    <a:pt x="204678" y="348985"/>
                  </a:moveTo>
                  <a:lnTo>
                    <a:pt x="269061" y="348985"/>
                  </a:lnTo>
                  <a:cubicBezTo>
                    <a:pt x="269061" y="348985"/>
                    <a:pt x="293879" y="348625"/>
                    <a:pt x="293519" y="381409"/>
                  </a:cubicBezTo>
                  <a:cubicBezTo>
                    <a:pt x="293519" y="408790"/>
                    <a:pt x="275175" y="411672"/>
                    <a:pt x="265464" y="412032"/>
                  </a:cubicBezTo>
                  <a:lnTo>
                    <a:pt x="204678" y="412032"/>
                  </a:lnTo>
                  <a:cubicBezTo>
                    <a:pt x="202160" y="412032"/>
                    <a:pt x="200362" y="410231"/>
                    <a:pt x="200362" y="407709"/>
                  </a:cubicBezTo>
                  <a:lnTo>
                    <a:pt x="200362" y="353309"/>
                  </a:lnTo>
                  <a:cubicBezTo>
                    <a:pt x="200362" y="350787"/>
                    <a:pt x="202160" y="348985"/>
                    <a:pt x="204678" y="348985"/>
                  </a:cubicBezTo>
                  <a:close/>
                  <a:moveTo>
                    <a:pt x="458252" y="312238"/>
                  </a:moveTo>
                  <a:cubicBezTo>
                    <a:pt x="485588" y="312238"/>
                    <a:pt x="492062" y="332773"/>
                    <a:pt x="493861" y="342861"/>
                  </a:cubicBezTo>
                  <a:cubicBezTo>
                    <a:pt x="494220" y="346103"/>
                    <a:pt x="491702" y="348985"/>
                    <a:pt x="488825" y="348985"/>
                  </a:cubicBezTo>
                  <a:lnTo>
                    <a:pt x="423004" y="348985"/>
                  </a:lnTo>
                  <a:cubicBezTo>
                    <a:pt x="419766" y="348985"/>
                    <a:pt x="417249" y="345743"/>
                    <a:pt x="418328" y="342140"/>
                  </a:cubicBezTo>
                  <a:cubicBezTo>
                    <a:pt x="421565" y="331693"/>
                    <a:pt x="431636" y="312238"/>
                    <a:pt x="458252" y="312238"/>
                  </a:cubicBezTo>
                  <a:close/>
                  <a:moveTo>
                    <a:pt x="457533" y="277653"/>
                  </a:moveTo>
                  <a:cubicBezTo>
                    <a:pt x="366894" y="277653"/>
                    <a:pt x="366534" y="368080"/>
                    <a:pt x="366534" y="368440"/>
                  </a:cubicBezTo>
                  <a:cubicBezTo>
                    <a:pt x="366534" y="368440"/>
                    <a:pt x="360419" y="458867"/>
                    <a:pt x="457533" y="458867"/>
                  </a:cubicBezTo>
                  <a:cubicBezTo>
                    <a:pt x="457533" y="458867"/>
                    <a:pt x="530188" y="463190"/>
                    <a:pt x="537382" y="405547"/>
                  </a:cubicBezTo>
                  <a:cubicBezTo>
                    <a:pt x="538101" y="400504"/>
                    <a:pt x="534145" y="396180"/>
                    <a:pt x="529109" y="396180"/>
                  </a:cubicBezTo>
                  <a:lnTo>
                    <a:pt x="503572" y="396180"/>
                  </a:lnTo>
                  <a:cubicBezTo>
                    <a:pt x="499975" y="396180"/>
                    <a:pt x="496738" y="398342"/>
                    <a:pt x="495659" y="401945"/>
                  </a:cubicBezTo>
                  <a:cubicBezTo>
                    <a:pt x="493501" y="409510"/>
                    <a:pt x="485588" y="421759"/>
                    <a:pt x="458612" y="421759"/>
                  </a:cubicBezTo>
                  <a:cubicBezTo>
                    <a:pt x="458612" y="421759"/>
                    <a:pt x="423363" y="423921"/>
                    <a:pt x="417968" y="390056"/>
                  </a:cubicBezTo>
                  <a:cubicBezTo>
                    <a:pt x="416889" y="385012"/>
                    <a:pt x="421205" y="380329"/>
                    <a:pt x="426241" y="380329"/>
                  </a:cubicBezTo>
                  <a:lnTo>
                    <a:pt x="531627" y="380329"/>
                  </a:lnTo>
                  <a:cubicBezTo>
                    <a:pt x="535943" y="380329"/>
                    <a:pt x="539540" y="377086"/>
                    <a:pt x="539900" y="372403"/>
                  </a:cubicBezTo>
                  <a:cubicBezTo>
                    <a:pt x="540979" y="348265"/>
                    <a:pt x="536303" y="277653"/>
                    <a:pt x="457533" y="277653"/>
                  </a:cubicBezTo>
                  <a:close/>
                  <a:moveTo>
                    <a:pt x="204678" y="259639"/>
                  </a:moveTo>
                  <a:lnTo>
                    <a:pt x="269061" y="259639"/>
                  </a:lnTo>
                  <a:cubicBezTo>
                    <a:pt x="269061" y="259639"/>
                    <a:pt x="285606" y="259639"/>
                    <a:pt x="285606" y="284137"/>
                  </a:cubicBezTo>
                  <a:cubicBezTo>
                    <a:pt x="285606" y="308996"/>
                    <a:pt x="275895" y="312238"/>
                    <a:pt x="264745" y="312238"/>
                  </a:cubicBezTo>
                  <a:lnTo>
                    <a:pt x="204678" y="312238"/>
                  </a:lnTo>
                  <a:cubicBezTo>
                    <a:pt x="202160" y="312238"/>
                    <a:pt x="200362" y="310437"/>
                    <a:pt x="200362" y="307915"/>
                  </a:cubicBezTo>
                  <a:lnTo>
                    <a:pt x="200362" y="264323"/>
                  </a:lnTo>
                  <a:cubicBezTo>
                    <a:pt x="200362" y="261441"/>
                    <a:pt x="202160" y="259639"/>
                    <a:pt x="204678" y="259639"/>
                  </a:cubicBezTo>
                  <a:close/>
                  <a:moveTo>
                    <a:pt x="410775" y="222532"/>
                  </a:moveTo>
                  <a:cubicBezTo>
                    <a:pt x="408616" y="222532"/>
                    <a:pt x="406458" y="224693"/>
                    <a:pt x="406458" y="227215"/>
                  </a:cubicBezTo>
                  <a:lnTo>
                    <a:pt x="406458" y="247390"/>
                  </a:lnTo>
                  <a:cubicBezTo>
                    <a:pt x="406458" y="249912"/>
                    <a:pt x="408616" y="251713"/>
                    <a:pt x="410775" y="251713"/>
                  </a:cubicBezTo>
                  <a:lnTo>
                    <a:pt x="499256" y="251713"/>
                  </a:lnTo>
                  <a:cubicBezTo>
                    <a:pt x="501773" y="251713"/>
                    <a:pt x="503932" y="249912"/>
                    <a:pt x="503932" y="247390"/>
                  </a:cubicBezTo>
                  <a:lnTo>
                    <a:pt x="503932" y="227215"/>
                  </a:lnTo>
                  <a:cubicBezTo>
                    <a:pt x="503932" y="224693"/>
                    <a:pt x="501773" y="222532"/>
                    <a:pt x="499256" y="222532"/>
                  </a:cubicBezTo>
                  <a:lnTo>
                    <a:pt x="410775" y="222532"/>
                  </a:lnTo>
                  <a:close/>
                  <a:moveTo>
                    <a:pt x="152165" y="217488"/>
                  </a:moveTo>
                  <a:cubicBezTo>
                    <a:pt x="148928" y="217488"/>
                    <a:pt x="146050" y="220370"/>
                    <a:pt x="146050" y="223613"/>
                  </a:cubicBezTo>
                  <a:lnTo>
                    <a:pt x="146050" y="447698"/>
                  </a:lnTo>
                  <a:cubicBezTo>
                    <a:pt x="146050" y="451301"/>
                    <a:pt x="148928" y="453823"/>
                    <a:pt x="152165" y="453823"/>
                  </a:cubicBezTo>
                  <a:lnTo>
                    <a:pt x="269061" y="453823"/>
                  </a:lnTo>
                  <a:cubicBezTo>
                    <a:pt x="269061" y="453823"/>
                    <a:pt x="343874" y="456345"/>
                    <a:pt x="343874" y="384292"/>
                  </a:cubicBezTo>
                  <a:cubicBezTo>
                    <a:pt x="343874" y="384292"/>
                    <a:pt x="346392" y="338538"/>
                    <a:pt x="314380" y="327730"/>
                  </a:cubicBezTo>
                  <a:cubicBezTo>
                    <a:pt x="311503" y="326649"/>
                    <a:pt x="310784" y="322686"/>
                    <a:pt x="313661" y="321245"/>
                  </a:cubicBezTo>
                  <a:cubicBezTo>
                    <a:pt x="323732" y="316201"/>
                    <a:pt x="335601" y="305033"/>
                    <a:pt x="335601" y="280535"/>
                  </a:cubicBezTo>
                  <a:cubicBezTo>
                    <a:pt x="335601" y="238384"/>
                    <a:pt x="306108" y="217488"/>
                    <a:pt x="269061" y="217488"/>
                  </a:cubicBezTo>
                  <a:lnTo>
                    <a:pt x="152165" y="217488"/>
                  </a:lnTo>
                  <a:close/>
                  <a:moveTo>
                    <a:pt x="331427" y="0"/>
                  </a:moveTo>
                  <a:cubicBezTo>
                    <a:pt x="514433" y="0"/>
                    <a:pt x="663215" y="148782"/>
                    <a:pt x="663215" y="331788"/>
                  </a:cubicBezTo>
                  <a:cubicBezTo>
                    <a:pt x="663215" y="514793"/>
                    <a:pt x="514433" y="663215"/>
                    <a:pt x="331427" y="663215"/>
                  </a:cubicBezTo>
                  <a:cubicBezTo>
                    <a:pt x="148782" y="663215"/>
                    <a:pt x="0" y="514793"/>
                    <a:pt x="0" y="331788"/>
                  </a:cubicBezTo>
                  <a:cubicBezTo>
                    <a:pt x="0" y="148782"/>
                    <a:pt x="148782" y="0"/>
                    <a:pt x="33142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4" name="LINKEDIN">
              <a:extLst>
                <a:ext uri="{FF2B5EF4-FFF2-40B4-BE49-F238E27FC236}">
                  <a16:creationId xmlns:a16="http://schemas.microsoft.com/office/drawing/2014/main" id="{C3E12BA9-7860-4FE7-B1B5-79A0FC7D43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70106" y="8811529"/>
              <a:ext cx="430236" cy="430236"/>
            </a:xfrm>
            <a:custGeom>
              <a:avLst/>
              <a:gdLst>
                <a:gd name="T0" fmla="*/ 43031759 w 663215"/>
                <a:gd name="T1" fmla="*/ 34426233 h 663215"/>
                <a:gd name="T2" fmla="*/ 43031759 w 663215"/>
                <a:gd name="T3" fmla="*/ 34468605 h 663215"/>
                <a:gd name="T4" fmla="*/ 42947093 w 663215"/>
                <a:gd name="T5" fmla="*/ 34468605 h 663215"/>
                <a:gd name="T6" fmla="*/ 43031759 w 663215"/>
                <a:gd name="T7" fmla="*/ 34426233 h 663215"/>
                <a:gd name="T8" fmla="*/ 21143495 w 663215"/>
                <a:gd name="T9" fmla="*/ 30652643 h 663215"/>
                <a:gd name="T10" fmla="*/ 20508342 w 663215"/>
                <a:gd name="T11" fmla="*/ 31288731 h 663215"/>
                <a:gd name="T12" fmla="*/ 20508342 w 663215"/>
                <a:gd name="T13" fmla="*/ 56558576 h 663215"/>
                <a:gd name="T14" fmla="*/ 21143495 w 663215"/>
                <a:gd name="T15" fmla="*/ 57194525 h 663215"/>
                <a:gd name="T16" fmla="*/ 28679496 w 663215"/>
                <a:gd name="T17" fmla="*/ 57194525 h 663215"/>
                <a:gd name="T18" fmla="*/ 29314566 w 663215"/>
                <a:gd name="T19" fmla="*/ 56558576 h 663215"/>
                <a:gd name="T20" fmla="*/ 29314566 w 663215"/>
                <a:gd name="T21" fmla="*/ 31288731 h 663215"/>
                <a:gd name="T22" fmla="*/ 28679496 w 663215"/>
                <a:gd name="T23" fmla="*/ 30652643 h 663215"/>
                <a:gd name="T24" fmla="*/ 50948925 w 663215"/>
                <a:gd name="T25" fmla="*/ 30016710 h 663215"/>
                <a:gd name="T26" fmla="*/ 43031759 w 663215"/>
                <a:gd name="T27" fmla="*/ 34426233 h 663215"/>
                <a:gd name="T28" fmla="*/ 43031759 w 663215"/>
                <a:gd name="T29" fmla="*/ 31288731 h 663215"/>
                <a:gd name="T30" fmla="*/ 42354511 w 663215"/>
                <a:gd name="T31" fmla="*/ 30652643 h 663215"/>
                <a:gd name="T32" fmla="*/ 34860762 w 663215"/>
                <a:gd name="T33" fmla="*/ 30652643 h 663215"/>
                <a:gd name="T34" fmla="*/ 34225768 w 663215"/>
                <a:gd name="T35" fmla="*/ 31288731 h 663215"/>
                <a:gd name="T36" fmla="*/ 34183351 w 663215"/>
                <a:gd name="T37" fmla="*/ 56558576 h 663215"/>
                <a:gd name="T38" fmla="*/ 34860762 w 663215"/>
                <a:gd name="T39" fmla="*/ 57194525 h 663215"/>
                <a:gd name="T40" fmla="*/ 42354511 w 663215"/>
                <a:gd name="T41" fmla="*/ 57194525 h 663215"/>
                <a:gd name="T42" fmla="*/ 43031759 w 663215"/>
                <a:gd name="T43" fmla="*/ 56558576 h 663215"/>
                <a:gd name="T44" fmla="*/ 43031759 w 663215"/>
                <a:gd name="T45" fmla="*/ 42354855 h 663215"/>
                <a:gd name="T46" fmla="*/ 43285847 w 663215"/>
                <a:gd name="T47" fmla="*/ 40192479 h 663215"/>
                <a:gd name="T48" fmla="*/ 47815891 w 663215"/>
                <a:gd name="T49" fmla="*/ 37012538 h 663215"/>
                <a:gd name="T50" fmla="*/ 52303708 w 663215"/>
                <a:gd name="T51" fmla="*/ 42990807 h 663215"/>
                <a:gd name="T52" fmla="*/ 52303708 w 663215"/>
                <a:gd name="T53" fmla="*/ 56558576 h 663215"/>
                <a:gd name="T54" fmla="*/ 52938776 w 663215"/>
                <a:gd name="T55" fmla="*/ 57194525 h 663215"/>
                <a:gd name="T56" fmla="*/ 60474800 w 663215"/>
                <a:gd name="T57" fmla="*/ 57194525 h 663215"/>
                <a:gd name="T58" fmla="*/ 61109922 w 663215"/>
                <a:gd name="T59" fmla="*/ 56558576 h 663215"/>
                <a:gd name="T60" fmla="*/ 61109922 w 663215"/>
                <a:gd name="T61" fmla="*/ 41973262 h 663215"/>
                <a:gd name="T62" fmla="*/ 50948925 w 663215"/>
                <a:gd name="T63" fmla="*/ 30016710 h 663215"/>
                <a:gd name="T64" fmla="*/ 24516900 w 663215"/>
                <a:gd name="T65" fmla="*/ 17898068 h 663215"/>
                <a:gd name="T66" fmla="*/ 19762582 w 663215"/>
                <a:gd name="T67" fmla="*/ 22609857 h 663215"/>
                <a:gd name="T68" fmla="*/ 24516900 w 663215"/>
                <a:gd name="T69" fmla="*/ 27364064 h 663215"/>
                <a:gd name="T70" fmla="*/ 29228646 w 663215"/>
                <a:gd name="T71" fmla="*/ 22609857 h 663215"/>
                <a:gd name="T72" fmla="*/ 24516900 w 663215"/>
                <a:gd name="T73" fmla="*/ 17898068 h 663215"/>
                <a:gd name="T74" fmla="*/ 38965954 w 663215"/>
                <a:gd name="T75" fmla="*/ 0 h 663215"/>
                <a:gd name="T76" fmla="*/ 77889487 w 663215"/>
                <a:gd name="T77" fmla="*/ 38965954 h 663215"/>
                <a:gd name="T78" fmla="*/ 38965954 w 663215"/>
                <a:gd name="T79" fmla="*/ 77889487 h 663215"/>
                <a:gd name="T80" fmla="*/ 0 w 663215"/>
                <a:gd name="T81" fmla="*/ 38965954 h 663215"/>
                <a:gd name="T82" fmla="*/ 38965954 w 663215"/>
                <a:gd name="T83" fmla="*/ 0 h 6632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63215" h="663215">
                  <a:moveTo>
                    <a:pt x="366408" y="293133"/>
                  </a:moveTo>
                  <a:lnTo>
                    <a:pt x="366408" y="293494"/>
                  </a:lnTo>
                  <a:lnTo>
                    <a:pt x="365687" y="293494"/>
                  </a:lnTo>
                  <a:cubicBezTo>
                    <a:pt x="366048" y="293494"/>
                    <a:pt x="366048" y="293133"/>
                    <a:pt x="366408" y="293133"/>
                  </a:cubicBezTo>
                  <a:close/>
                  <a:moveTo>
                    <a:pt x="180033" y="261002"/>
                  </a:moveTo>
                  <a:cubicBezTo>
                    <a:pt x="177149" y="261002"/>
                    <a:pt x="174625" y="263530"/>
                    <a:pt x="174625" y="266418"/>
                  </a:cubicBezTo>
                  <a:lnTo>
                    <a:pt x="174625" y="481586"/>
                  </a:lnTo>
                  <a:cubicBezTo>
                    <a:pt x="174625" y="484474"/>
                    <a:pt x="177149" y="487001"/>
                    <a:pt x="180033" y="487001"/>
                  </a:cubicBezTo>
                  <a:lnTo>
                    <a:pt x="244201" y="487001"/>
                  </a:lnTo>
                  <a:cubicBezTo>
                    <a:pt x="247085" y="487001"/>
                    <a:pt x="249608" y="484474"/>
                    <a:pt x="249608" y="481586"/>
                  </a:cubicBezTo>
                  <a:lnTo>
                    <a:pt x="249608" y="266418"/>
                  </a:lnTo>
                  <a:cubicBezTo>
                    <a:pt x="249608" y="263530"/>
                    <a:pt x="247085" y="261002"/>
                    <a:pt x="244201" y="261002"/>
                  </a:cubicBezTo>
                  <a:lnTo>
                    <a:pt x="180033" y="261002"/>
                  </a:lnTo>
                  <a:close/>
                  <a:moveTo>
                    <a:pt x="433821" y="255587"/>
                  </a:moveTo>
                  <a:cubicBezTo>
                    <a:pt x="394167" y="255587"/>
                    <a:pt x="376502" y="277609"/>
                    <a:pt x="366408" y="293133"/>
                  </a:cubicBezTo>
                  <a:lnTo>
                    <a:pt x="366408" y="266418"/>
                  </a:lnTo>
                  <a:cubicBezTo>
                    <a:pt x="366408" y="263530"/>
                    <a:pt x="363885" y="261002"/>
                    <a:pt x="360641" y="261002"/>
                  </a:cubicBezTo>
                  <a:lnTo>
                    <a:pt x="296833" y="261002"/>
                  </a:lnTo>
                  <a:cubicBezTo>
                    <a:pt x="293589" y="261002"/>
                    <a:pt x="291065" y="263530"/>
                    <a:pt x="291426" y="266418"/>
                  </a:cubicBezTo>
                  <a:cubicBezTo>
                    <a:pt x="292147" y="301798"/>
                    <a:pt x="291426" y="450899"/>
                    <a:pt x="291065" y="481586"/>
                  </a:cubicBezTo>
                  <a:cubicBezTo>
                    <a:pt x="291065" y="484474"/>
                    <a:pt x="293589" y="487001"/>
                    <a:pt x="296833" y="487001"/>
                  </a:cubicBezTo>
                  <a:lnTo>
                    <a:pt x="360641" y="487001"/>
                  </a:lnTo>
                  <a:cubicBezTo>
                    <a:pt x="363885" y="487001"/>
                    <a:pt x="366408" y="484474"/>
                    <a:pt x="366408" y="481586"/>
                  </a:cubicBezTo>
                  <a:lnTo>
                    <a:pt x="366408" y="360644"/>
                  </a:lnTo>
                  <a:cubicBezTo>
                    <a:pt x="366408" y="354146"/>
                    <a:pt x="366769" y="347286"/>
                    <a:pt x="368571" y="342232"/>
                  </a:cubicBezTo>
                  <a:cubicBezTo>
                    <a:pt x="374339" y="328874"/>
                    <a:pt x="386596" y="315155"/>
                    <a:pt x="407144" y="315155"/>
                  </a:cubicBezTo>
                  <a:cubicBezTo>
                    <a:pt x="434542" y="315155"/>
                    <a:pt x="445357" y="335373"/>
                    <a:pt x="445357" y="366059"/>
                  </a:cubicBezTo>
                  <a:lnTo>
                    <a:pt x="445357" y="481586"/>
                  </a:lnTo>
                  <a:cubicBezTo>
                    <a:pt x="445357" y="484474"/>
                    <a:pt x="447880" y="487001"/>
                    <a:pt x="450764" y="487001"/>
                  </a:cubicBezTo>
                  <a:lnTo>
                    <a:pt x="514932" y="487001"/>
                  </a:lnTo>
                  <a:cubicBezTo>
                    <a:pt x="517816" y="487001"/>
                    <a:pt x="520340" y="484474"/>
                    <a:pt x="520340" y="481586"/>
                  </a:cubicBezTo>
                  <a:lnTo>
                    <a:pt x="520340" y="357395"/>
                  </a:lnTo>
                  <a:cubicBezTo>
                    <a:pt x="520340" y="287718"/>
                    <a:pt x="483209" y="255587"/>
                    <a:pt x="433821" y="255587"/>
                  </a:cubicBezTo>
                  <a:close/>
                  <a:moveTo>
                    <a:pt x="208757" y="152399"/>
                  </a:moveTo>
                  <a:cubicBezTo>
                    <a:pt x="186347" y="152399"/>
                    <a:pt x="168275" y="170471"/>
                    <a:pt x="168275" y="192519"/>
                  </a:cubicBezTo>
                  <a:cubicBezTo>
                    <a:pt x="168275" y="214928"/>
                    <a:pt x="186347" y="233000"/>
                    <a:pt x="208757" y="233000"/>
                  </a:cubicBezTo>
                  <a:cubicBezTo>
                    <a:pt x="230805" y="233000"/>
                    <a:pt x="248877" y="214928"/>
                    <a:pt x="248877" y="192519"/>
                  </a:cubicBezTo>
                  <a:cubicBezTo>
                    <a:pt x="248877" y="170471"/>
                    <a:pt x="230805" y="152399"/>
                    <a:pt x="208757" y="152399"/>
                  </a:cubicBezTo>
                  <a:close/>
                  <a:moveTo>
                    <a:pt x="331788" y="0"/>
                  </a:moveTo>
                  <a:cubicBezTo>
                    <a:pt x="514793" y="0"/>
                    <a:pt x="663215" y="148782"/>
                    <a:pt x="663215" y="331788"/>
                  </a:cubicBezTo>
                  <a:cubicBezTo>
                    <a:pt x="663215" y="514793"/>
                    <a:pt x="514793" y="663215"/>
                    <a:pt x="331788" y="663215"/>
                  </a:cubicBezTo>
                  <a:cubicBezTo>
                    <a:pt x="148422" y="663215"/>
                    <a:pt x="0" y="514793"/>
                    <a:pt x="0" y="331788"/>
                  </a:cubicBezTo>
                  <a:cubicBezTo>
                    <a:pt x="0" y="148782"/>
                    <a:pt x="148422" y="0"/>
                    <a:pt x="33178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5" name="TWITTER">
              <a:extLst>
                <a:ext uri="{FF2B5EF4-FFF2-40B4-BE49-F238E27FC236}">
                  <a16:creationId xmlns:a16="http://schemas.microsoft.com/office/drawing/2014/main" id="{2F51BE99-9C45-4A4B-A903-92D2D06EE099}"/>
                </a:ext>
              </a:extLst>
            </p:cNvPr>
            <p:cNvSpPr/>
            <p:nvPr/>
          </p:nvSpPr>
          <p:spPr>
            <a:xfrm>
              <a:off x="5267733" y="8816011"/>
              <a:ext cx="506859" cy="419312"/>
            </a:xfrm>
            <a:custGeom>
              <a:avLst/>
              <a:gdLst>
                <a:gd name="connsiteX0" fmla="*/ 0 w 506859"/>
                <a:gd name="connsiteY0" fmla="*/ 372336 h 419312"/>
                <a:gd name="connsiteX1" fmla="*/ 9935 w 506859"/>
                <a:gd name="connsiteY1" fmla="*/ 379588 h 419312"/>
                <a:gd name="connsiteX2" fmla="*/ 262642 w 506859"/>
                <a:gd name="connsiteY2" fmla="*/ 400435 h 419312"/>
                <a:gd name="connsiteX3" fmla="*/ 456463 w 506859"/>
                <a:gd name="connsiteY3" fmla="*/ 121808 h 419312"/>
                <a:gd name="connsiteX4" fmla="*/ 467842 w 506859"/>
                <a:gd name="connsiteY4" fmla="*/ 94617 h 419312"/>
                <a:gd name="connsiteX5" fmla="*/ 506859 w 506859"/>
                <a:gd name="connsiteY5" fmla="*/ 54916 h 419312"/>
                <a:gd name="connsiteX6" fmla="*/ 504331 w 506859"/>
                <a:gd name="connsiteY6" fmla="*/ 52741 h 419312"/>
                <a:gd name="connsiteX7" fmla="*/ 455017 w 506859"/>
                <a:gd name="connsiteY7" fmla="*/ 66337 h 419312"/>
                <a:gd name="connsiteX8" fmla="*/ 492951 w 506859"/>
                <a:gd name="connsiteY8" fmla="*/ 11047 h 419312"/>
                <a:gd name="connsiteX9" fmla="*/ 442554 w 506859"/>
                <a:gd name="connsiteY9" fmla="*/ 29900 h 419312"/>
                <a:gd name="connsiteX10" fmla="*/ 417626 w 506859"/>
                <a:gd name="connsiteY10" fmla="*/ 24643 h 419312"/>
                <a:gd name="connsiteX11" fmla="*/ 264810 w 506859"/>
                <a:gd name="connsiteY11" fmla="*/ 45490 h 419312"/>
                <a:gd name="connsiteX12" fmla="*/ 248191 w 506859"/>
                <a:gd name="connsiteY12" fmla="*/ 129966 h 419312"/>
                <a:gd name="connsiteX13" fmla="*/ 31792 w 506859"/>
                <a:gd name="connsiteY13" fmla="*/ 21380 h 419312"/>
                <a:gd name="connsiteX14" fmla="*/ 57622 w 506859"/>
                <a:gd name="connsiteY14" fmla="*/ 161146 h 419312"/>
                <a:gd name="connsiteX15" fmla="*/ 16076 w 506859"/>
                <a:gd name="connsiteY15" fmla="*/ 150269 h 419312"/>
                <a:gd name="connsiteX16" fmla="*/ 94110 w 506859"/>
                <a:gd name="connsiteY16" fmla="*/ 254686 h 419312"/>
                <a:gd name="connsiteX17" fmla="*/ 52565 w 506859"/>
                <a:gd name="connsiteY17" fmla="*/ 254686 h 419312"/>
                <a:gd name="connsiteX18" fmla="*/ 150288 w 506859"/>
                <a:gd name="connsiteY18" fmla="*/ 328286 h 419312"/>
                <a:gd name="connsiteX19" fmla="*/ 0 w 506859"/>
                <a:gd name="connsiteY19" fmla="*/ 372336 h 4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859" h="419312">
                  <a:moveTo>
                    <a:pt x="0" y="372336"/>
                  </a:moveTo>
                  <a:cubicBezTo>
                    <a:pt x="5238" y="375962"/>
                    <a:pt x="7225" y="378137"/>
                    <a:pt x="9935" y="379588"/>
                  </a:cubicBezTo>
                  <a:cubicBezTo>
                    <a:pt x="91040" y="424364"/>
                    <a:pt x="175757" y="431252"/>
                    <a:pt x="262642" y="400435"/>
                  </a:cubicBezTo>
                  <a:cubicBezTo>
                    <a:pt x="376984" y="359828"/>
                    <a:pt x="456101" y="244535"/>
                    <a:pt x="456463" y="121808"/>
                  </a:cubicBezTo>
                  <a:cubicBezTo>
                    <a:pt x="456463" y="110932"/>
                    <a:pt x="458088" y="102593"/>
                    <a:pt x="467842" y="94617"/>
                  </a:cubicBezTo>
                  <a:cubicBezTo>
                    <a:pt x="482474" y="83196"/>
                    <a:pt x="493854" y="68512"/>
                    <a:pt x="506859" y="54916"/>
                  </a:cubicBezTo>
                  <a:cubicBezTo>
                    <a:pt x="505776" y="54373"/>
                    <a:pt x="505234" y="53285"/>
                    <a:pt x="504331" y="52741"/>
                  </a:cubicBezTo>
                  <a:cubicBezTo>
                    <a:pt x="487712" y="57454"/>
                    <a:pt x="471636" y="61624"/>
                    <a:pt x="455017" y="66337"/>
                  </a:cubicBezTo>
                  <a:cubicBezTo>
                    <a:pt x="471636" y="49659"/>
                    <a:pt x="486267" y="33525"/>
                    <a:pt x="492951" y="11047"/>
                  </a:cubicBezTo>
                  <a:cubicBezTo>
                    <a:pt x="475790" y="17392"/>
                    <a:pt x="459172" y="23555"/>
                    <a:pt x="442554" y="29900"/>
                  </a:cubicBezTo>
                  <a:cubicBezTo>
                    <a:pt x="433161" y="33525"/>
                    <a:pt x="425935" y="32075"/>
                    <a:pt x="417626" y="24643"/>
                  </a:cubicBezTo>
                  <a:cubicBezTo>
                    <a:pt x="371384" y="-15601"/>
                    <a:pt x="299130" y="-5087"/>
                    <a:pt x="264810" y="45490"/>
                  </a:cubicBezTo>
                  <a:cubicBezTo>
                    <a:pt x="247649" y="70506"/>
                    <a:pt x="242953" y="98242"/>
                    <a:pt x="248191" y="129966"/>
                  </a:cubicBezTo>
                  <a:cubicBezTo>
                    <a:pt x="159500" y="124528"/>
                    <a:pt x="88872" y="87003"/>
                    <a:pt x="31792" y="21380"/>
                  </a:cubicBezTo>
                  <a:cubicBezTo>
                    <a:pt x="5238" y="63618"/>
                    <a:pt x="13548" y="105856"/>
                    <a:pt x="57622" y="161146"/>
                  </a:cubicBezTo>
                  <a:cubicBezTo>
                    <a:pt x="44075" y="157521"/>
                    <a:pt x="30527" y="153895"/>
                    <a:pt x="16076" y="150269"/>
                  </a:cubicBezTo>
                  <a:cubicBezTo>
                    <a:pt x="19689" y="202478"/>
                    <a:pt x="46784" y="235289"/>
                    <a:pt x="94110" y="254686"/>
                  </a:cubicBezTo>
                  <a:cubicBezTo>
                    <a:pt x="81105" y="254686"/>
                    <a:pt x="68099" y="254686"/>
                    <a:pt x="52565" y="254686"/>
                  </a:cubicBezTo>
                  <a:cubicBezTo>
                    <a:pt x="70267" y="300006"/>
                    <a:pt x="101878" y="323029"/>
                    <a:pt x="150288" y="328286"/>
                  </a:cubicBezTo>
                  <a:cubicBezTo>
                    <a:pt x="105490" y="362547"/>
                    <a:pt x="57261" y="375600"/>
                    <a:pt x="0" y="372336"/>
                  </a:cubicBezTo>
                  <a:close/>
                </a:path>
              </a:pathLst>
            </a:custGeom>
            <a:grpFill/>
            <a:ln w="17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INSTAGRAM">
              <a:extLst>
                <a:ext uri="{FF2B5EF4-FFF2-40B4-BE49-F238E27FC236}">
                  <a16:creationId xmlns:a16="http://schemas.microsoft.com/office/drawing/2014/main" id="{A41717B9-8803-46EF-93A7-39B2196D8C2B}"/>
                </a:ext>
              </a:extLst>
            </p:cNvPr>
            <p:cNvSpPr/>
            <p:nvPr/>
          </p:nvSpPr>
          <p:spPr>
            <a:xfrm>
              <a:off x="4642706" y="8811529"/>
              <a:ext cx="430778" cy="430778"/>
            </a:xfrm>
            <a:custGeom>
              <a:avLst/>
              <a:gdLst>
                <a:gd name="connsiteX0" fmla="*/ 215298 w 430778"/>
                <a:gd name="connsiteY0" fmla="*/ 143712 h 430778"/>
                <a:gd name="connsiteX1" fmla="*/ 143532 w 430778"/>
                <a:gd name="connsiteY1" fmla="*/ 215479 h 430778"/>
                <a:gd name="connsiteX2" fmla="*/ 215298 w 430778"/>
                <a:gd name="connsiteY2" fmla="*/ 287245 h 430778"/>
                <a:gd name="connsiteX3" fmla="*/ 287064 w 430778"/>
                <a:gd name="connsiteY3" fmla="*/ 215479 h 430778"/>
                <a:gd name="connsiteX4" fmla="*/ 215298 w 430778"/>
                <a:gd name="connsiteY4" fmla="*/ 143712 h 430778"/>
                <a:gd name="connsiteX5" fmla="*/ 215298 w 430778"/>
                <a:gd name="connsiteY5" fmla="*/ 104485 h 430778"/>
                <a:gd name="connsiteX6" fmla="*/ 326111 w 430778"/>
                <a:gd name="connsiteY6" fmla="*/ 215298 h 430778"/>
                <a:gd name="connsiteX7" fmla="*/ 215298 w 430778"/>
                <a:gd name="connsiteY7" fmla="*/ 326111 h 430778"/>
                <a:gd name="connsiteX8" fmla="*/ 104485 w 430778"/>
                <a:gd name="connsiteY8" fmla="*/ 215298 h 430778"/>
                <a:gd name="connsiteX9" fmla="*/ 215298 w 430778"/>
                <a:gd name="connsiteY9" fmla="*/ 104485 h 430778"/>
                <a:gd name="connsiteX10" fmla="*/ 330269 w 430778"/>
                <a:gd name="connsiteY10" fmla="*/ 74297 h 430778"/>
                <a:gd name="connsiteX11" fmla="*/ 356300 w 430778"/>
                <a:gd name="connsiteY11" fmla="*/ 100328 h 430778"/>
                <a:gd name="connsiteX12" fmla="*/ 330269 w 430778"/>
                <a:gd name="connsiteY12" fmla="*/ 126359 h 430778"/>
                <a:gd name="connsiteX13" fmla="*/ 304238 w 430778"/>
                <a:gd name="connsiteY13" fmla="*/ 100328 h 430778"/>
                <a:gd name="connsiteX14" fmla="*/ 330269 w 430778"/>
                <a:gd name="connsiteY14" fmla="*/ 74297 h 430778"/>
                <a:gd name="connsiteX15" fmla="*/ 215299 w 430778"/>
                <a:gd name="connsiteY15" fmla="*/ 38504 h 430778"/>
                <a:gd name="connsiteX16" fmla="*/ 128348 w 430778"/>
                <a:gd name="connsiteY16" fmla="*/ 39589 h 430778"/>
                <a:gd name="connsiteX17" fmla="*/ 88216 w 430778"/>
                <a:gd name="connsiteY17" fmla="*/ 46820 h 430778"/>
                <a:gd name="connsiteX18" fmla="*/ 63270 w 430778"/>
                <a:gd name="connsiteY18" fmla="*/ 62908 h 430778"/>
                <a:gd name="connsiteX19" fmla="*/ 47181 w 430778"/>
                <a:gd name="connsiteY19" fmla="*/ 87855 h 430778"/>
                <a:gd name="connsiteX20" fmla="*/ 39950 w 430778"/>
                <a:gd name="connsiteY20" fmla="*/ 127986 h 430778"/>
                <a:gd name="connsiteX21" fmla="*/ 38866 w 430778"/>
                <a:gd name="connsiteY21" fmla="*/ 214937 h 430778"/>
                <a:gd name="connsiteX22" fmla="*/ 39950 w 430778"/>
                <a:gd name="connsiteY22" fmla="*/ 301888 h 430778"/>
                <a:gd name="connsiteX23" fmla="*/ 47181 w 430778"/>
                <a:gd name="connsiteY23" fmla="*/ 342020 h 430778"/>
                <a:gd name="connsiteX24" fmla="*/ 63270 w 430778"/>
                <a:gd name="connsiteY24" fmla="*/ 366966 h 430778"/>
                <a:gd name="connsiteX25" fmla="*/ 88216 w 430778"/>
                <a:gd name="connsiteY25" fmla="*/ 383055 h 430778"/>
                <a:gd name="connsiteX26" fmla="*/ 128348 w 430778"/>
                <a:gd name="connsiteY26" fmla="*/ 390286 h 430778"/>
                <a:gd name="connsiteX27" fmla="*/ 215299 w 430778"/>
                <a:gd name="connsiteY27" fmla="*/ 391370 h 430778"/>
                <a:gd name="connsiteX28" fmla="*/ 302250 w 430778"/>
                <a:gd name="connsiteY28" fmla="*/ 390286 h 430778"/>
                <a:gd name="connsiteX29" fmla="*/ 342381 w 430778"/>
                <a:gd name="connsiteY29" fmla="*/ 383055 h 430778"/>
                <a:gd name="connsiteX30" fmla="*/ 367328 w 430778"/>
                <a:gd name="connsiteY30" fmla="*/ 366966 h 430778"/>
                <a:gd name="connsiteX31" fmla="*/ 383416 w 430778"/>
                <a:gd name="connsiteY31" fmla="*/ 342020 h 430778"/>
                <a:gd name="connsiteX32" fmla="*/ 390647 w 430778"/>
                <a:gd name="connsiteY32" fmla="*/ 301888 h 430778"/>
                <a:gd name="connsiteX33" fmla="*/ 391732 w 430778"/>
                <a:gd name="connsiteY33" fmla="*/ 214937 h 430778"/>
                <a:gd name="connsiteX34" fmla="*/ 390647 w 430778"/>
                <a:gd name="connsiteY34" fmla="*/ 127986 h 430778"/>
                <a:gd name="connsiteX35" fmla="*/ 383416 w 430778"/>
                <a:gd name="connsiteY35" fmla="*/ 87855 h 430778"/>
                <a:gd name="connsiteX36" fmla="*/ 367328 w 430778"/>
                <a:gd name="connsiteY36" fmla="*/ 62908 h 430778"/>
                <a:gd name="connsiteX37" fmla="*/ 342381 w 430778"/>
                <a:gd name="connsiteY37" fmla="*/ 46820 h 430778"/>
                <a:gd name="connsiteX38" fmla="*/ 302250 w 430778"/>
                <a:gd name="connsiteY38" fmla="*/ 39589 h 430778"/>
                <a:gd name="connsiteX39" fmla="*/ 215299 w 430778"/>
                <a:gd name="connsiteY39" fmla="*/ 38504 h 430778"/>
                <a:gd name="connsiteX40" fmla="*/ 215299 w 430778"/>
                <a:gd name="connsiteY40" fmla="*/ 0 h 430778"/>
                <a:gd name="connsiteX41" fmla="*/ 304238 w 430778"/>
                <a:gd name="connsiteY41" fmla="*/ 904 h 430778"/>
                <a:gd name="connsiteX42" fmla="*/ 356843 w 430778"/>
                <a:gd name="connsiteY42" fmla="*/ 10846 h 430778"/>
                <a:gd name="connsiteX43" fmla="*/ 394805 w 430778"/>
                <a:gd name="connsiteY43" fmla="*/ 35793 h 430778"/>
                <a:gd name="connsiteX44" fmla="*/ 419751 w 430778"/>
                <a:gd name="connsiteY44" fmla="*/ 73755 h 430778"/>
                <a:gd name="connsiteX45" fmla="*/ 429694 w 430778"/>
                <a:gd name="connsiteY45" fmla="*/ 126359 h 430778"/>
                <a:gd name="connsiteX46" fmla="*/ 430778 w 430778"/>
                <a:gd name="connsiteY46" fmla="*/ 215299 h 430778"/>
                <a:gd name="connsiteX47" fmla="*/ 429694 w 430778"/>
                <a:gd name="connsiteY47" fmla="*/ 304238 h 430778"/>
                <a:gd name="connsiteX48" fmla="*/ 419751 w 430778"/>
                <a:gd name="connsiteY48" fmla="*/ 356843 h 430778"/>
                <a:gd name="connsiteX49" fmla="*/ 394805 w 430778"/>
                <a:gd name="connsiteY49" fmla="*/ 394805 h 430778"/>
                <a:gd name="connsiteX50" fmla="*/ 356843 w 430778"/>
                <a:gd name="connsiteY50" fmla="*/ 419751 h 430778"/>
                <a:gd name="connsiteX51" fmla="*/ 304238 w 430778"/>
                <a:gd name="connsiteY51" fmla="*/ 429694 h 430778"/>
                <a:gd name="connsiteX52" fmla="*/ 215299 w 430778"/>
                <a:gd name="connsiteY52" fmla="*/ 430778 h 430778"/>
                <a:gd name="connsiteX53" fmla="*/ 126359 w 430778"/>
                <a:gd name="connsiteY53" fmla="*/ 429694 h 430778"/>
                <a:gd name="connsiteX54" fmla="*/ 73755 w 430778"/>
                <a:gd name="connsiteY54" fmla="*/ 419751 h 430778"/>
                <a:gd name="connsiteX55" fmla="*/ 35793 w 430778"/>
                <a:gd name="connsiteY55" fmla="*/ 394805 h 430778"/>
                <a:gd name="connsiteX56" fmla="*/ 10846 w 430778"/>
                <a:gd name="connsiteY56" fmla="*/ 356843 h 430778"/>
                <a:gd name="connsiteX57" fmla="*/ 1085 w 430778"/>
                <a:gd name="connsiteY57" fmla="*/ 304238 h 430778"/>
                <a:gd name="connsiteX58" fmla="*/ 0 w 430778"/>
                <a:gd name="connsiteY58" fmla="*/ 215299 h 430778"/>
                <a:gd name="connsiteX59" fmla="*/ 1085 w 430778"/>
                <a:gd name="connsiteY59" fmla="*/ 126359 h 430778"/>
                <a:gd name="connsiteX60" fmla="*/ 10846 w 430778"/>
                <a:gd name="connsiteY60" fmla="*/ 73936 h 430778"/>
                <a:gd name="connsiteX61" fmla="*/ 35974 w 430778"/>
                <a:gd name="connsiteY61" fmla="*/ 35793 h 430778"/>
                <a:gd name="connsiteX62" fmla="*/ 73936 w 430778"/>
                <a:gd name="connsiteY62" fmla="*/ 10846 h 430778"/>
                <a:gd name="connsiteX63" fmla="*/ 126359 w 430778"/>
                <a:gd name="connsiteY63" fmla="*/ 1085 h 430778"/>
                <a:gd name="connsiteX64" fmla="*/ 215299 w 430778"/>
                <a:gd name="connsiteY64" fmla="*/ 0 h 43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30778" h="430778">
                  <a:moveTo>
                    <a:pt x="215298" y="143712"/>
                  </a:moveTo>
                  <a:cubicBezTo>
                    <a:pt x="175709" y="143712"/>
                    <a:pt x="143532" y="175890"/>
                    <a:pt x="143532" y="215479"/>
                  </a:cubicBezTo>
                  <a:cubicBezTo>
                    <a:pt x="143532" y="255068"/>
                    <a:pt x="175709" y="287245"/>
                    <a:pt x="215298" y="287245"/>
                  </a:cubicBezTo>
                  <a:cubicBezTo>
                    <a:pt x="255429" y="287245"/>
                    <a:pt x="287064" y="255068"/>
                    <a:pt x="287064" y="215479"/>
                  </a:cubicBezTo>
                  <a:cubicBezTo>
                    <a:pt x="287064" y="175890"/>
                    <a:pt x="254887" y="143712"/>
                    <a:pt x="215298" y="143712"/>
                  </a:cubicBezTo>
                  <a:close/>
                  <a:moveTo>
                    <a:pt x="215298" y="104485"/>
                  </a:moveTo>
                  <a:cubicBezTo>
                    <a:pt x="276760" y="104485"/>
                    <a:pt x="326111" y="153836"/>
                    <a:pt x="326111" y="215298"/>
                  </a:cubicBezTo>
                  <a:cubicBezTo>
                    <a:pt x="326111" y="276760"/>
                    <a:pt x="276760" y="326111"/>
                    <a:pt x="215298" y="326111"/>
                  </a:cubicBezTo>
                  <a:cubicBezTo>
                    <a:pt x="153836" y="326111"/>
                    <a:pt x="104485" y="276760"/>
                    <a:pt x="104485" y="215298"/>
                  </a:cubicBezTo>
                  <a:cubicBezTo>
                    <a:pt x="104485" y="153836"/>
                    <a:pt x="154378" y="104485"/>
                    <a:pt x="215298" y="104485"/>
                  </a:cubicBezTo>
                  <a:close/>
                  <a:moveTo>
                    <a:pt x="330269" y="74297"/>
                  </a:moveTo>
                  <a:cubicBezTo>
                    <a:pt x="344646" y="74297"/>
                    <a:pt x="356300" y="85952"/>
                    <a:pt x="356300" y="100328"/>
                  </a:cubicBezTo>
                  <a:cubicBezTo>
                    <a:pt x="356300" y="114705"/>
                    <a:pt x="344646" y="126359"/>
                    <a:pt x="330269" y="126359"/>
                  </a:cubicBezTo>
                  <a:cubicBezTo>
                    <a:pt x="315893" y="126359"/>
                    <a:pt x="304238" y="114705"/>
                    <a:pt x="304238" y="100328"/>
                  </a:cubicBezTo>
                  <a:cubicBezTo>
                    <a:pt x="304238" y="85952"/>
                    <a:pt x="315893" y="74297"/>
                    <a:pt x="330269" y="74297"/>
                  </a:cubicBezTo>
                  <a:close/>
                  <a:moveTo>
                    <a:pt x="215299" y="38504"/>
                  </a:moveTo>
                  <a:cubicBezTo>
                    <a:pt x="158175" y="38504"/>
                    <a:pt x="151306" y="39047"/>
                    <a:pt x="128348" y="39589"/>
                  </a:cubicBezTo>
                  <a:cubicBezTo>
                    <a:pt x="107378" y="40493"/>
                    <a:pt x="95990" y="43747"/>
                    <a:pt x="88216" y="46820"/>
                  </a:cubicBezTo>
                  <a:cubicBezTo>
                    <a:pt x="77912" y="50978"/>
                    <a:pt x="70501" y="55678"/>
                    <a:pt x="63270" y="62908"/>
                  </a:cubicBezTo>
                  <a:cubicBezTo>
                    <a:pt x="55497" y="70682"/>
                    <a:pt x="51339" y="77912"/>
                    <a:pt x="47181" y="87855"/>
                  </a:cubicBezTo>
                  <a:cubicBezTo>
                    <a:pt x="44651" y="95809"/>
                    <a:pt x="41035" y="107197"/>
                    <a:pt x="39950" y="127986"/>
                  </a:cubicBezTo>
                  <a:cubicBezTo>
                    <a:pt x="38866" y="150402"/>
                    <a:pt x="38866" y="157633"/>
                    <a:pt x="38866" y="214937"/>
                  </a:cubicBezTo>
                  <a:cubicBezTo>
                    <a:pt x="38866" y="272242"/>
                    <a:pt x="38866" y="278930"/>
                    <a:pt x="39950" y="301888"/>
                  </a:cubicBezTo>
                  <a:cubicBezTo>
                    <a:pt x="40854" y="322858"/>
                    <a:pt x="44108" y="334246"/>
                    <a:pt x="47181" y="342020"/>
                  </a:cubicBezTo>
                  <a:cubicBezTo>
                    <a:pt x="51339" y="352324"/>
                    <a:pt x="56039" y="359735"/>
                    <a:pt x="63270" y="366966"/>
                  </a:cubicBezTo>
                  <a:cubicBezTo>
                    <a:pt x="71043" y="374739"/>
                    <a:pt x="78274" y="378897"/>
                    <a:pt x="88216" y="383055"/>
                  </a:cubicBezTo>
                  <a:cubicBezTo>
                    <a:pt x="96170" y="385585"/>
                    <a:pt x="107559" y="389201"/>
                    <a:pt x="128348" y="390286"/>
                  </a:cubicBezTo>
                  <a:cubicBezTo>
                    <a:pt x="150763" y="391370"/>
                    <a:pt x="157994" y="391370"/>
                    <a:pt x="215299" y="391370"/>
                  </a:cubicBezTo>
                  <a:cubicBezTo>
                    <a:pt x="272603" y="391370"/>
                    <a:pt x="279292" y="391370"/>
                    <a:pt x="302250" y="390286"/>
                  </a:cubicBezTo>
                  <a:cubicBezTo>
                    <a:pt x="323219" y="389382"/>
                    <a:pt x="334608" y="386128"/>
                    <a:pt x="342381" y="383055"/>
                  </a:cubicBezTo>
                  <a:cubicBezTo>
                    <a:pt x="352685" y="378897"/>
                    <a:pt x="360097" y="374197"/>
                    <a:pt x="367328" y="366966"/>
                  </a:cubicBezTo>
                  <a:cubicBezTo>
                    <a:pt x="375101" y="359193"/>
                    <a:pt x="379258" y="351962"/>
                    <a:pt x="383416" y="342020"/>
                  </a:cubicBezTo>
                  <a:cubicBezTo>
                    <a:pt x="385947" y="334066"/>
                    <a:pt x="389562" y="322677"/>
                    <a:pt x="390647" y="301888"/>
                  </a:cubicBezTo>
                  <a:cubicBezTo>
                    <a:pt x="391732" y="279473"/>
                    <a:pt x="391732" y="272242"/>
                    <a:pt x="391732" y="214937"/>
                  </a:cubicBezTo>
                  <a:cubicBezTo>
                    <a:pt x="391732" y="157633"/>
                    <a:pt x="391732" y="150944"/>
                    <a:pt x="390647" y="127986"/>
                  </a:cubicBezTo>
                  <a:cubicBezTo>
                    <a:pt x="389743" y="107017"/>
                    <a:pt x="386489" y="95628"/>
                    <a:pt x="383416" y="87855"/>
                  </a:cubicBezTo>
                  <a:cubicBezTo>
                    <a:pt x="379258" y="77551"/>
                    <a:pt x="374558" y="70139"/>
                    <a:pt x="367328" y="62908"/>
                  </a:cubicBezTo>
                  <a:cubicBezTo>
                    <a:pt x="359554" y="55135"/>
                    <a:pt x="352324" y="50978"/>
                    <a:pt x="342381" y="46820"/>
                  </a:cubicBezTo>
                  <a:cubicBezTo>
                    <a:pt x="334427" y="44289"/>
                    <a:pt x="323039" y="40674"/>
                    <a:pt x="302250" y="39589"/>
                  </a:cubicBezTo>
                  <a:cubicBezTo>
                    <a:pt x="279834" y="38504"/>
                    <a:pt x="272965" y="38504"/>
                    <a:pt x="215299" y="38504"/>
                  </a:cubicBezTo>
                  <a:close/>
                  <a:moveTo>
                    <a:pt x="215299" y="0"/>
                  </a:moveTo>
                  <a:cubicBezTo>
                    <a:pt x="274230" y="0"/>
                    <a:pt x="281461" y="0"/>
                    <a:pt x="304238" y="904"/>
                  </a:cubicBezTo>
                  <a:cubicBezTo>
                    <a:pt x="327739" y="1988"/>
                    <a:pt x="343285" y="5604"/>
                    <a:pt x="356843" y="10846"/>
                  </a:cubicBezTo>
                  <a:cubicBezTo>
                    <a:pt x="370943" y="16631"/>
                    <a:pt x="382874" y="23862"/>
                    <a:pt x="394805" y="35793"/>
                  </a:cubicBezTo>
                  <a:cubicBezTo>
                    <a:pt x="406736" y="47724"/>
                    <a:pt x="413967" y="59655"/>
                    <a:pt x="419751" y="73755"/>
                  </a:cubicBezTo>
                  <a:cubicBezTo>
                    <a:pt x="424994" y="87855"/>
                    <a:pt x="428609" y="103401"/>
                    <a:pt x="429694" y="126359"/>
                  </a:cubicBezTo>
                  <a:cubicBezTo>
                    <a:pt x="430778" y="149317"/>
                    <a:pt x="430778" y="156548"/>
                    <a:pt x="430778" y="215299"/>
                  </a:cubicBezTo>
                  <a:cubicBezTo>
                    <a:pt x="430778" y="274050"/>
                    <a:pt x="430778" y="281280"/>
                    <a:pt x="429694" y="304238"/>
                  </a:cubicBezTo>
                  <a:cubicBezTo>
                    <a:pt x="428609" y="327739"/>
                    <a:pt x="424994" y="343285"/>
                    <a:pt x="419751" y="356843"/>
                  </a:cubicBezTo>
                  <a:cubicBezTo>
                    <a:pt x="413967" y="370943"/>
                    <a:pt x="406736" y="382874"/>
                    <a:pt x="394805" y="394805"/>
                  </a:cubicBezTo>
                  <a:cubicBezTo>
                    <a:pt x="382874" y="406736"/>
                    <a:pt x="370943" y="413967"/>
                    <a:pt x="356843" y="419751"/>
                  </a:cubicBezTo>
                  <a:cubicBezTo>
                    <a:pt x="342743" y="424994"/>
                    <a:pt x="327196" y="428609"/>
                    <a:pt x="304238" y="429694"/>
                  </a:cubicBezTo>
                  <a:cubicBezTo>
                    <a:pt x="281280" y="430778"/>
                    <a:pt x="273507" y="430778"/>
                    <a:pt x="215299" y="430778"/>
                  </a:cubicBezTo>
                  <a:cubicBezTo>
                    <a:pt x="156548" y="430778"/>
                    <a:pt x="149317" y="430778"/>
                    <a:pt x="126359" y="429694"/>
                  </a:cubicBezTo>
                  <a:cubicBezTo>
                    <a:pt x="102859" y="428609"/>
                    <a:pt x="87313" y="424994"/>
                    <a:pt x="73755" y="419751"/>
                  </a:cubicBezTo>
                  <a:cubicBezTo>
                    <a:pt x="59655" y="413967"/>
                    <a:pt x="47724" y="406736"/>
                    <a:pt x="35793" y="394805"/>
                  </a:cubicBezTo>
                  <a:cubicBezTo>
                    <a:pt x="23862" y="382874"/>
                    <a:pt x="16631" y="370943"/>
                    <a:pt x="10846" y="356843"/>
                  </a:cubicBezTo>
                  <a:cubicBezTo>
                    <a:pt x="5785" y="342743"/>
                    <a:pt x="2169" y="327196"/>
                    <a:pt x="1085" y="304238"/>
                  </a:cubicBezTo>
                  <a:cubicBezTo>
                    <a:pt x="0" y="281280"/>
                    <a:pt x="0" y="274050"/>
                    <a:pt x="0" y="215299"/>
                  </a:cubicBezTo>
                  <a:cubicBezTo>
                    <a:pt x="0" y="156548"/>
                    <a:pt x="0" y="149317"/>
                    <a:pt x="1085" y="126359"/>
                  </a:cubicBezTo>
                  <a:cubicBezTo>
                    <a:pt x="2169" y="103040"/>
                    <a:pt x="5785" y="87313"/>
                    <a:pt x="10846" y="73936"/>
                  </a:cubicBezTo>
                  <a:cubicBezTo>
                    <a:pt x="16631" y="59835"/>
                    <a:pt x="24043" y="47724"/>
                    <a:pt x="35974" y="35793"/>
                  </a:cubicBezTo>
                  <a:cubicBezTo>
                    <a:pt x="47904" y="23862"/>
                    <a:pt x="59835" y="16631"/>
                    <a:pt x="73936" y="10846"/>
                  </a:cubicBezTo>
                  <a:cubicBezTo>
                    <a:pt x="87855" y="5785"/>
                    <a:pt x="103401" y="2169"/>
                    <a:pt x="126359" y="1085"/>
                  </a:cubicBezTo>
                  <a:cubicBezTo>
                    <a:pt x="149317" y="0"/>
                    <a:pt x="157090" y="0"/>
                    <a:pt x="215299" y="0"/>
                  </a:cubicBezTo>
                  <a:close/>
                </a:path>
              </a:pathLst>
            </a:custGeom>
            <a:grpFill/>
            <a:ln w="1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ACEBOOK">
              <a:extLst>
                <a:ext uri="{FF2B5EF4-FFF2-40B4-BE49-F238E27FC236}">
                  <a16:creationId xmlns:a16="http://schemas.microsoft.com/office/drawing/2014/main" id="{19F17419-6CC8-470B-A8AD-BC1BA91EDBEB}"/>
                </a:ext>
              </a:extLst>
            </p:cNvPr>
            <p:cNvSpPr/>
            <p:nvPr/>
          </p:nvSpPr>
          <p:spPr>
            <a:xfrm>
              <a:off x="4017679" y="8811529"/>
              <a:ext cx="430959" cy="430236"/>
            </a:xfrm>
            <a:custGeom>
              <a:avLst/>
              <a:gdLst>
                <a:gd name="connsiteX0" fmla="*/ 0 w 430959"/>
                <a:gd name="connsiteY0" fmla="*/ 215299 h 430236"/>
                <a:gd name="connsiteX1" fmla="*/ 0 w 430959"/>
                <a:gd name="connsiteY1" fmla="*/ 82070 h 430236"/>
                <a:gd name="connsiteX2" fmla="*/ 23862 w 430959"/>
                <a:gd name="connsiteY2" fmla="*/ 23862 h 430236"/>
                <a:gd name="connsiteX3" fmla="*/ 81709 w 430959"/>
                <a:gd name="connsiteY3" fmla="*/ 0 h 430236"/>
                <a:gd name="connsiteX4" fmla="*/ 349070 w 430959"/>
                <a:gd name="connsiteY4" fmla="*/ 0 h 430236"/>
                <a:gd name="connsiteX5" fmla="*/ 354312 w 430959"/>
                <a:gd name="connsiteY5" fmla="*/ 0 h 430236"/>
                <a:gd name="connsiteX6" fmla="*/ 428790 w 430959"/>
                <a:gd name="connsiteY6" fmla="*/ 62366 h 430236"/>
                <a:gd name="connsiteX7" fmla="*/ 430959 w 430959"/>
                <a:gd name="connsiteY7" fmla="*/ 80624 h 430236"/>
                <a:gd name="connsiteX8" fmla="*/ 430959 w 430959"/>
                <a:gd name="connsiteY8" fmla="*/ 349070 h 430236"/>
                <a:gd name="connsiteX9" fmla="*/ 360277 w 430959"/>
                <a:gd name="connsiteY9" fmla="*/ 429694 h 430236"/>
                <a:gd name="connsiteX10" fmla="*/ 349431 w 430959"/>
                <a:gd name="connsiteY10" fmla="*/ 430236 h 430236"/>
                <a:gd name="connsiteX11" fmla="*/ 82070 w 430959"/>
                <a:gd name="connsiteY11" fmla="*/ 430236 h 430236"/>
                <a:gd name="connsiteX12" fmla="*/ 1446 w 430959"/>
                <a:gd name="connsiteY12" fmla="*/ 362085 h 430236"/>
                <a:gd name="connsiteX13" fmla="*/ 0 w 430959"/>
                <a:gd name="connsiteY13" fmla="*/ 347443 h 430236"/>
                <a:gd name="connsiteX14" fmla="*/ 0 w 430959"/>
                <a:gd name="connsiteY14" fmla="*/ 215299 h 430236"/>
                <a:gd name="connsiteX15" fmla="*/ 231568 w 430959"/>
                <a:gd name="connsiteY15" fmla="*/ 381247 h 430236"/>
                <a:gd name="connsiteX16" fmla="*/ 299177 w 430959"/>
                <a:gd name="connsiteY16" fmla="*/ 381247 h 430236"/>
                <a:gd name="connsiteX17" fmla="*/ 299177 w 430959"/>
                <a:gd name="connsiteY17" fmla="*/ 232472 h 430236"/>
                <a:gd name="connsiteX18" fmla="*/ 339308 w 430959"/>
                <a:gd name="connsiteY18" fmla="*/ 232472 h 430236"/>
                <a:gd name="connsiteX19" fmla="*/ 345093 w 430959"/>
                <a:gd name="connsiteY19" fmla="*/ 182579 h 430236"/>
                <a:gd name="connsiteX20" fmla="*/ 299358 w 430959"/>
                <a:gd name="connsiteY20" fmla="*/ 182579 h 430236"/>
                <a:gd name="connsiteX21" fmla="*/ 299358 w 430959"/>
                <a:gd name="connsiteY21" fmla="*/ 173721 h 430236"/>
                <a:gd name="connsiteX22" fmla="*/ 299358 w 430959"/>
                <a:gd name="connsiteY22" fmla="*/ 149860 h 430236"/>
                <a:gd name="connsiteX23" fmla="*/ 314000 w 430959"/>
                <a:gd name="connsiteY23" fmla="*/ 134313 h 430236"/>
                <a:gd name="connsiteX24" fmla="*/ 345454 w 430959"/>
                <a:gd name="connsiteY24" fmla="*/ 133771 h 430236"/>
                <a:gd name="connsiteX25" fmla="*/ 348527 w 430959"/>
                <a:gd name="connsiteY25" fmla="*/ 133771 h 430236"/>
                <a:gd name="connsiteX26" fmla="*/ 348527 w 430959"/>
                <a:gd name="connsiteY26" fmla="*/ 83878 h 430236"/>
                <a:gd name="connsiteX27" fmla="*/ 346358 w 430959"/>
                <a:gd name="connsiteY27" fmla="*/ 83878 h 430236"/>
                <a:gd name="connsiteX28" fmla="*/ 297007 w 430959"/>
                <a:gd name="connsiteY28" fmla="*/ 83878 h 430236"/>
                <a:gd name="connsiteX29" fmla="*/ 274050 w 430959"/>
                <a:gd name="connsiteY29" fmla="*/ 86409 h 430236"/>
                <a:gd name="connsiteX30" fmla="*/ 235545 w 430959"/>
                <a:gd name="connsiteY30" fmla="*/ 122382 h 430236"/>
                <a:gd name="connsiteX31" fmla="*/ 231930 w 430959"/>
                <a:gd name="connsiteY31" fmla="*/ 145702 h 430236"/>
                <a:gd name="connsiteX32" fmla="*/ 231930 w 430959"/>
                <a:gd name="connsiteY32" fmla="*/ 179506 h 430236"/>
                <a:gd name="connsiteX33" fmla="*/ 231930 w 430959"/>
                <a:gd name="connsiteY33" fmla="*/ 182579 h 430236"/>
                <a:gd name="connsiteX34" fmla="*/ 205899 w 430959"/>
                <a:gd name="connsiteY34" fmla="*/ 182579 h 430236"/>
                <a:gd name="connsiteX35" fmla="*/ 205899 w 430959"/>
                <a:gd name="connsiteY35" fmla="*/ 233014 h 430236"/>
                <a:gd name="connsiteX36" fmla="*/ 231930 w 430959"/>
                <a:gd name="connsiteY36" fmla="*/ 233014 h 430236"/>
                <a:gd name="connsiteX37" fmla="*/ 231568 w 430959"/>
                <a:gd name="connsiteY37" fmla="*/ 381247 h 43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30959" h="430236">
                  <a:moveTo>
                    <a:pt x="0" y="215299"/>
                  </a:moveTo>
                  <a:cubicBezTo>
                    <a:pt x="0" y="171010"/>
                    <a:pt x="0" y="126359"/>
                    <a:pt x="0" y="82070"/>
                  </a:cubicBezTo>
                  <a:cubicBezTo>
                    <a:pt x="0" y="59112"/>
                    <a:pt x="7773" y="39950"/>
                    <a:pt x="23862" y="23862"/>
                  </a:cubicBezTo>
                  <a:cubicBezTo>
                    <a:pt x="40131" y="7773"/>
                    <a:pt x="59293" y="0"/>
                    <a:pt x="81709" y="0"/>
                  </a:cubicBezTo>
                  <a:cubicBezTo>
                    <a:pt x="170648" y="0"/>
                    <a:pt x="260130" y="0"/>
                    <a:pt x="349070" y="0"/>
                  </a:cubicBezTo>
                  <a:cubicBezTo>
                    <a:pt x="350697" y="0"/>
                    <a:pt x="352685" y="0"/>
                    <a:pt x="354312" y="0"/>
                  </a:cubicBezTo>
                  <a:cubicBezTo>
                    <a:pt x="390286" y="2169"/>
                    <a:pt x="420836" y="27658"/>
                    <a:pt x="428790" y="62366"/>
                  </a:cubicBezTo>
                  <a:cubicBezTo>
                    <a:pt x="430417" y="68693"/>
                    <a:pt x="430959" y="74839"/>
                    <a:pt x="430959" y="80624"/>
                  </a:cubicBezTo>
                  <a:cubicBezTo>
                    <a:pt x="430959" y="170106"/>
                    <a:pt x="430959" y="259588"/>
                    <a:pt x="430959" y="349070"/>
                  </a:cubicBezTo>
                  <a:cubicBezTo>
                    <a:pt x="430959" y="390105"/>
                    <a:pt x="401313" y="423909"/>
                    <a:pt x="360277" y="429694"/>
                  </a:cubicBezTo>
                  <a:cubicBezTo>
                    <a:pt x="356662" y="430236"/>
                    <a:pt x="353047" y="430236"/>
                    <a:pt x="349431" y="430236"/>
                  </a:cubicBezTo>
                  <a:cubicBezTo>
                    <a:pt x="260492" y="430236"/>
                    <a:pt x="171010" y="430236"/>
                    <a:pt x="82070" y="430236"/>
                  </a:cubicBezTo>
                  <a:cubicBezTo>
                    <a:pt x="41577" y="430236"/>
                    <a:pt x="8135" y="402216"/>
                    <a:pt x="1446" y="362085"/>
                  </a:cubicBezTo>
                  <a:cubicBezTo>
                    <a:pt x="0" y="357385"/>
                    <a:pt x="0" y="352143"/>
                    <a:pt x="0" y="347443"/>
                  </a:cubicBezTo>
                  <a:cubicBezTo>
                    <a:pt x="0" y="303877"/>
                    <a:pt x="0" y="259588"/>
                    <a:pt x="0" y="215299"/>
                  </a:cubicBezTo>
                  <a:close/>
                  <a:moveTo>
                    <a:pt x="231568" y="381247"/>
                  </a:moveTo>
                  <a:cubicBezTo>
                    <a:pt x="253984" y="381247"/>
                    <a:pt x="276219" y="381247"/>
                    <a:pt x="299177" y="381247"/>
                  </a:cubicBezTo>
                  <a:cubicBezTo>
                    <a:pt x="299177" y="331354"/>
                    <a:pt x="299177" y="281823"/>
                    <a:pt x="299177" y="232472"/>
                  </a:cubicBezTo>
                  <a:cubicBezTo>
                    <a:pt x="312735" y="232472"/>
                    <a:pt x="325750" y="232472"/>
                    <a:pt x="339308" y="232472"/>
                  </a:cubicBezTo>
                  <a:cubicBezTo>
                    <a:pt x="341477" y="215841"/>
                    <a:pt x="342923" y="199210"/>
                    <a:pt x="345093" y="182579"/>
                  </a:cubicBezTo>
                  <a:cubicBezTo>
                    <a:pt x="329546" y="182579"/>
                    <a:pt x="314904" y="182579"/>
                    <a:pt x="299358" y="182579"/>
                  </a:cubicBezTo>
                  <a:cubicBezTo>
                    <a:pt x="299358" y="179506"/>
                    <a:pt x="299358" y="176794"/>
                    <a:pt x="299358" y="173721"/>
                  </a:cubicBezTo>
                  <a:cubicBezTo>
                    <a:pt x="299358" y="165948"/>
                    <a:pt x="299358" y="157633"/>
                    <a:pt x="299358" y="149860"/>
                  </a:cubicBezTo>
                  <a:cubicBezTo>
                    <a:pt x="299900" y="139375"/>
                    <a:pt x="303515" y="134855"/>
                    <a:pt x="314000" y="134313"/>
                  </a:cubicBezTo>
                  <a:cubicBezTo>
                    <a:pt x="324485" y="133771"/>
                    <a:pt x="334427" y="133771"/>
                    <a:pt x="345454" y="133771"/>
                  </a:cubicBezTo>
                  <a:cubicBezTo>
                    <a:pt x="346539" y="133771"/>
                    <a:pt x="347623" y="133771"/>
                    <a:pt x="348527" y="133771"/>
                  </a:cubicBezTo>
                  <a:cubicBezTo>
                    <a:pt x="348527" y="117140"/>
                    <a:pt x="348527" y="100509"/>
                    <a:pt x="348527" y="83878"/>
                  </a:cubicBezTo>
                  <a:cubicBezTo>
                    <a:pt x="347985" y="83878"/>
                    <a:pt x="346900" y="83878"/>
                    <a:pt x="346358" y="83878"/>
                  </a:cubicBezTo>
                  <a:cubicBezTo>
                    <a:pt x="329727" y="83878"/>
                    <a:pt x="313096" y="83336"/>
                    <a:pt x="297007" y="83878"/>
                  </a:cubicBezTo>
                  <a:cubicBezTo>
                    <a:pt x="289234" y="83878"/>
                    <a:pt x="281461" y="84963"/>
                    <a:pt x="274050" y="86409"/>
                  </a:cubicBezTo>
                  <a:cubicBezTo>
                    <a:pt x="254345" y="90566"/>
                    <a:pt x="240788" y="102497"/>
                    <a:pt x="235545" y="122382"/>
                  </a:cubicBezTo>
                  <a:cubicBezTo>
                    <a:pt x="233376" y="130155"/>
                    <a:pt x="232472" y="137929"/>
                    <a:pt x="231930" y="145702"/>
                  </a:cubicBezTo>
                  <a:cubicBezTo>
                    <a:pt x="231387" y="157090"/>
                    <a:pt x="231930" y="168117"/>
                    <a:pt x="231930" y="179506"/>
                  </a:cubicBezTo>
                  <a:cubicBezTo>
                    <a:pt x="231930" y="180591"/>
                    <a:pt x="231930" y="181675"/>
                    <a:pt x="231930" y="182579"/>
                  </a:cubicBezTo>
                  <a:cubicBezTo>
                    <a:pt x="223072" y="182579"/>
                    <a:pt x="214756" y="182579"/>
                    <a:pt x="205899" y="182579"/>
                  </a:cubicBezTo>
                  <a:cubicBezTo>
                    <a:pt x="205899" y="199210"/>
                    <a:pt x="205899" y="215841"/>
                    <a:pt x="205899" y="233014"/>
                  </a:cubicBezTo>
                  <a:cubicBezTo>
                    <a:pt x="214756" y="233014"/>
                    <a:pt x="223072" y="233014"/>
                    <a:pt x="231930" y="233014"/>
                  </a:cubicBezTo>
                  <a:cubicBezTo>
                    <a:pt x="231568" y="282003"/>
                    <a:pt x="231568" y="331354"/>
                    <a:pt x="231568" y="381247"/>
                  </a:cubicBezTo>
                  <a:close/>
                </a:path>
              </a:pathLst>
            </a:custGeom>
            <a:grpFill/>
            <a:ln w="1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8262">
            <a:off x="6823692" y="2534867"/>
            <a:ext cx="11385142" cy="5704761"/>
          </a:xfrm>
          <a:custGeom>
            <a:avLst/>
            <a:gdLst/>
            <a:ahLst/>
            <a:cxnLst/>
            <a:rect l="l" t="t" r="r" b="b"/>
            <a:pathLst>
              <a:path w="11385142" h="5704761">
                <a:moveTo>
                  <a:pt x="0" y="0"/>
                </a:moveTo>
                <a:lnTo>
                  <a:pt x="11385142" y="0"/>
                </a:lnTo>
                <a:lnTo>
                  <a:pt x="11385142" y="5704761"/>
                </a:lnTo>
                <a:lnTo>
                  <a:pt x="0" y="570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95128">
            <a:off x="8438998" y="3534240"/>
            <a:ext cx="8188833" cy="331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13980" spc="-419">
                <a:solidFill>
                  <a:srgbClr val="522A0F"/>
                </a:solidFill>
                <a:latin typeface="Lucky Bones"/>
                <a:ea typeface="Lucky Bones"/>
                <a:cs typeface="Lucky Bones"/>
                <a:sym typeface="Lucky Bones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-307283">
            <a:off x="10788022" y="1445138"/>
            <a:ext cx="1040827" cy="595687"/>
          </a:xfrm>
          <a:custGeom>
            <a:avLst/>
            <a:gdLst/>
            <a:ahLst/>
            <a:cxnLst/>
            <a:rect l="l" t="t" r="r" b="b"/>
            <a:pathLst>
              <a:path w="1040827" h="595687">
                <a:moveTo>
                  <a:pt x="0" y="0"/>
                </a:moveTo>
                <a:lnTo>
                  <a:pt x="1040827" y="0"/>
                </a:lnTo>
                <a:lnTo>
                  <a:pt x="1040827" y="595687"/>
                </a:lnTo>
                <a:lnTo>
                  <a:pt x="0" y="5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66197">
            <a:off x="-523553" y="584073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255541">
            <a:off x="15335439" y="691423"/>
            <a:ext cx="844426" cy="796831"/>
          </a:xfrm>
          <a:custGeom>
            <a:avLst/>
            <a:gdLst/>
            <a:ahLst/>
            <a:cxnLst/>
            <a:rect l="l" t="t" r="r" b="b"/>
            <a:pathLst>
              <a:path w="844426" h="796831">
                <a:moveTo>
                  <a:pt x="0" y="0"/>
                </a:moveTo>
                <a:lnTo>
                  <a:pt x="844426" y="0"/>
                </a:lnTo>
                <a:lnTo>
                  <a:pt x="844426" y="796831"/>
                </a:lnTo>
                <a:lnTo>
                  <a:pt x="0" y="796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26362">
            <a:off x="678650" y="4663295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100" y="0"/>
                </a:lnTo>
                <a:lnTo>
                  <a:pt x="700100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454356" y="1028700"/>
            <a:ext cx="10851970" cy="13987502"/>
          </a:xfrm>
          <a:custGeom>
            <a:avLst/>
            <a:gdLst/>
            <a:ahLst/>
            <a:cxnLst/>
            <a:rect l="l" t="t" r="r" b="b"/>
            <a:pathLst>
              <a:path w="10851970" h="13987502">
                <a:moveTo>
                  <a:pt x="0" y="0"/>
                </a:moveTo>
                <a:lnTo>
                  <a:pt x="10851971" y="0"/>
                </a:lnTo>
                <a:lnTo>
                  <a:pt x="10851971" y="13987502"/>
                </a:lnTo>
                <a:lnTo>
                  <a:pt x="0" y="13987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626362">
            <a:off x="8357670" y="-288288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9" y="0"/>
                </a:lnTo>
                <a:lnTo>
                  <a:pt x="1244779" y="1174618"/>
                </a:lnTo>
                <a:lnTo>
                  <a:pt x="0" y="1174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408288">
            <a:off x="14983612" y="9190800"/>
            <a:ext cx="1612253" cy="1521381"/>
          </a:xfrm>
          <a:custGeom>
            <a:avLst/>
            <a:gdLst/>
            <a:ahLst/>
            <a:cxnLst/>
            <a:rect l="l" t="t" r="r" b="b"/>
            <a:pathLst>
              <a:path w="1612253" h="1521381">
                <a:moveTo>
                  <a:pt x="0" y="0"/>
                </a:moveTo>
                <a:lnTo>
                  <a:pt x="1612253" y="0"/>
                </a:lnTo>
                <a:lnTo>
                  <a:pt x="1612253" y="1521381"/>
                </a:lnTo>
                <a:lnTo>
                  <a:pt x="0" y="15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697466">
            <a:off x="10373799" y="9164402"/>
            <a:ext cx="700099" cy="660639"/>
          </a:xfrm>
          <a:custGeom>
            <a:avLst/>
            <a:gdLst/>
            <a:ahLst/>
            <a:cxnLst/>
            <a:rect l="l" t="t" r="r" b="b"/>
            <a:pathLst>
              <a:path w="700099" h="660639">
                <a:moveTo>
                  <a:pt x="0" y="0"/>
                </a:moveTo>
                <a:lnTo>
                  <a:pt x="700099" y="0"/>
                </a:lnTo>
                <a:lnTo>
                  <a:pt x="700099" y="660639"/>
                </a:lnTo>
                <a:lnTo>
                  <a:pt x="0" y="66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CuadroTexto 31">
            <a:extLst>
              <a:ext uri="{FF2B5EF4-FFF2-40B4-BE49-F238E27FC236}">
                <a16:creationId xmlns:a16="http://schemas.microsoft.com/office/drawing/2014/main" id="{CCE22DEE-028A-4DDE-9FA1-61F4B2385220}"/>
              </a:ext>
            </a:extLst>
          </p:cNvPr>
          <p:cNvSpPr txBox="1"/>
          <p:nvPr/>
        </p:nvSpPr>
        <p:spPr>
          <a:xfrm>
            <a:off x="9457024" y="6663973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00FDC908-0724-4AF4-8EFB-E88E4BCAFAF8}"/>
              </a:ext>
            </a:extLst>
          </p:cNvPr>
          <p:cNvSpPr/>
          <p:nvPr/>
        </p:nvSpPr>
        <p:spPr>
          <a:xfrm>
            <a:off x="6168270" y="8384143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AB6C23-CFF4-4EAE-9612-1035021BF928}"/>
              </a:ext>
            </a:extLst>
          </p:cNvPr>
          <p:cNvSpPr/>
          <p:nvPr/>
        </p:nvSpPr>
        <p:spPr>
          <a:xfrm>
            <a:off x="1737978" y="8508593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Freeform 2"/>
          <p:cNvSpPr/>
          <p:nvPr/>
        </p:nvSpPr>
        <p:spPr>
          <a:xfrm rot="35005">
            <a:off x="1123528" y="308876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260123">
            <a:off x="2474677" y="1544910"/>
            <a:ext cx="8188833" cy="167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GB" sz="1398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M</a:t>
            </a:r>
            <a:r>
              <a:rPr lang="en-US" sz="1398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ục</a:t>
            </a:r>
            <a:r>
              <a:rPr lang="en-US" sz="1398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US" sz="1398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lục</a:t>
            </a:r>
            <a:r>
              <a:rPr lang="en-US" sz="1398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29634" y="682237"/>
            <a:ext cx="6332191" cy="8161793"/>
          </a:xfrm>
          <a:custGeom>
            <a:avLst/>
            <a:gdLst/>
            <a:ahLst/>
            <a:cxnLst/>
            <a:rect l="l" t="t" r="r" b="b"/>
            <a:pathLst>
              <a:path w="6332191" h="8161793">
                <a:moveTo>
                  <a:pt x="0" y="0"/>
                </a:moveTo>
                <a:lnTo>
                  <a:pt x="6332191" y="0"/>
                </a:lnTo>
                <a:lnTo>
                  <a:pt x="6332191" y="8161793"/>
                </a:lnTo>
                <a:lnTo>
                  <a:pt x="0" y="8161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15888" y="3834475"/>
            <a:ext cx="5679841" cy="8216768"/>
          </a:xfrm>
          <a:custGeom>
            <a:avLst/>
            <a:gdLst/>
            <a:ahLst/>
            <a:cxnLst/>
            <a:rect l="l" t="t" r="r" b="b"/>
            <a:pathLst>
              <a:path w="5679841" h="8216768">
                <a:moveTo>
                  <a:pt x="5679841" y="0"/>
                </a:moveTo>
                <a:lnTo>
                  <a:pt x="0" y="0"/>
                </a:lnTo>
                <a:lnTo>
                  <a:pt x="0" y="8216768"/>
                </a:lnTo>
                <a:lnTo>
                  <a:pt x="5679841" y="8216768"/>
                </a:lnTo>
                <a:lnTo>
                  <a:pt x="56798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994649">
            <a:off x="16543462" y="9125909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8043">
            <a:off x="12500773" y="224069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5" y="0"/>
                </a:lnTo>
                <a:lnTo>
                  <a:pt x="765035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828043">
            <a:off x="-315823" y="6018363"/>
            <a:ext cx="1316945" cy="1242717"/>
          </a:xfrm>
          <a:custGeom>
            <a:avLst/>
            <a:gdLst/>
            <a:ahLst/>
            <a:cxnLst/>
            <a:rect l="l" t="t" r="r" b="b"/>
            <a:pathLst>
              <a:path w="1316945" h="1242717">
                <a:moveTo>
                  <a:pt x="0" y="0"/>
                </a:moveTo>
                <a:lnTo>
                  <a:pt x="1316945" y="0"/>
                </a:lnTo>
                <a:lnTo>
                  <a:pt x="1316945" y="1242717"/>
                </a:lnTo>
                <a:lnTo>
                  <a:pt x="0" y="1242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519776">
            <a:off x="7879437" y="9152081"/>
            <a:ext cx="583820" cy="550914"/>
          </a:xfrm>
          <a:custGeom>
            <a:avLst/>
            <a:gdLst/>
            <a:ahLst/>
            <a:cxnLst/>
            <a:rect l="l" t="t" r="r" b="b"/>
            <a:pathLst>
              <a:path w="583820" h="550914">
                <a:moveTo>
                  <a:pt x="0" y="0"/>
                </a:moveTo>
                <a:lnTo>
                  <a:pt x="583820" y="0"/>
                </a:lnTo>
                <a:lnTo>
                  <a:pt x="583820" y="550914"/>
                </a:lnTo>
                <a:lnTo>
                  <a:pt x="0" y="550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828043">
            <a:off x="842740" y="667743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838070-AD95-4582-919A-B5D4F78B9FCF}"/>
              </a:ext>
            </a:extLst>
          </p:cNvPr>
          <p:cNvSpPr/>
          <p:nvPr/>
        </p:nvSpPr>
        <p:spPr>
          <a:xfrm>
            <a:off x="6132047" y="6594714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14A9EC-BEA1-4FE9-A1ED-9CE1F8E287A6}"/>
              </a:ext>
            </a:extLst>
          </p:cNvPr>
          <p:cNvSpPr/>
          <p:nvPr/>
        </p:nvSpPr>
        <p:spPr>
          <a:xfrm>
            <a:off x="6132047" y="4854278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BB8680-8CCF-49E4-A387-3FDF87261F6C}"/>
              </a:ext>
            </a:extLst>
          </p:cNvPr>
          <p:cNvSpPr/>
          <p:nvPr/>
        </p:nvSpPr>
        <p:spPr>
          <a:xfrm>
            <a:off x="1758807" y="6651002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BC9BCD-0EDF-4410-AAD8-F90E412087ED}"/>
              </a:ext>
            </a:extLst>
          </p:cNvPr>
          <p:cNvSpPr/>
          <p:nvPr/>
        </p:nvSpPr>
        <p:spPr>
          <a:xfrm>
            <a:off x="1769518" y="4939390"/>
            <a:ext cx="874095" cy="10901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CB3A2-F8AC-47C5-843C-186F6C9E2B0E}"/>
              </a:ext>
            </a:extLst>
          </p:cNvPr>
          <p:cNvSpPr txBox="1"/>
          <p:nvPr/>
        </p:nvSpPr>
        <p:spPr>
          <a:xfrm>
            <a:off x="1950103" y="5242409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8DB13-6424-44AB-B961-9B7B554BDA6E}"/>
              </a:ext>
            </a:extLst>
          </p:cNvPr>
          <p:cNvSpPr txBox="1"/>
          <p:nvPr/>
        </p:nvSpPr>
        <p:spPr>
          <a:xfrm>
            <a:off x="1920498" y="6959653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1CCA4-CD3E-49E6-AF09-0BA554C7058A}"/>
              </a:ext>
            </a:extLst>
          </p:cNvPr>
          <p:cNvSpPr txBox="1"/>
          <p:nvPr/>
        </p:nvSpPr>
        <p:spPr>
          <a:xfrm>
            <a:off x="1892652" y="8817800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67CA8-882E-4843-A051-657613745990}"/>
              </a:ext>
            </a:extLst>
          </p:cNvPr>
          <p:cNvSpPr txBox="1"/>
          <p:nvPr/>
        </p:nvSpPr>
        <p:spPr>
          <a:xfrm>
            <a:off x="6283027" y="5148213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8E543D-EF21-457F-B0C8-D98D23FF14C6}"/>
              </a:ext>
            </a:extLst>
          </p:cNvPr>
          <p:cNvSpPr txBox="1"/>
          <p:nvPr/>
        </p:nvSpPr>
        <p:spPr>
          <a:xfrm>
            <a:off x="6283027" y="6959653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48ED7-2578-4F5E-A6E9-BC07D538F2AF}"/>
              </a:ext>
            </a:extLst>
          </p:cNvPr>
          <p:cNvSpPr txBox="1"/>
          <p:nvPr/>
        </p:nvSpPr>
        <p:spPr>
          <a:xfrm>
            <a:off x="6283027" y="8771091"/>
            <a:ext cx="572135" cy="65644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sz="5550" dirty="0">
                <a:solidFill>
                  <a:schemeClr val="tx2"/>
                </a:solidFill>
                <a:latin typeface="+mn-lt"/>
              </a:rPr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34954-413B-4593-9801-3DB78C3B4F48}"/>
              </a:ext>
            </a:extLst>
          </p:cNvPr>
          <p:cNvSpPr txBox="1"/>
          <p:nvPr/>
        </p:nvSpPr>
        <p:spPr>
          <a:xfrm>
            <a:off x="2955407" y="4862975"/>
            <a:ext cx="1945992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sz="3000" dirty="0" err="1">
                <a:latin typeface="+mn-lt"/>
                <a:cs typeface="Open Sans" panose="020B0606030504020204" pitchFamily="34" charset="0"/>
              </a:rPr>
              <a:t>Giới</a:t>
            </a:r>
            <a:r>
              <a:rPr lang="en-GB" sz="3000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000" dirty="0" err="1">
                <a:latin typeface="+mn-lt"/>
                <a:cs typeface="Open Sans" panose="020B0606030504020204" pitchFamily="34" charset="0"/>
              </a:rPr>
              <a:t>thiệu</a:t>
            </a:r>
            <a:r>
              <a:rPr lang="en-GB" sz="3000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000" dirty="0" err="1">
                <a:latin typeface="+mn-lt"/>
                <a:cs typeface="Open Sans" panose="020B0606030504020204" pitchFamily="34" charset="0"/>
              </a:rPr>
              <a:t>bản</a:t>
            </a:r>
            <a:r>
              <a:rPr lang="en-GB" sz="3000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000" dirty="0" err="1">
                <a:latin typeface="+mn-lt"/>
                <a:cs typeface="Open Sans" panose="020B0606030504020204" pitchFamily="34" charset="0"/>
              </a:rPr>
              <a:t>thân</a:t>
            </a:r>
            <a:endParaRPr lang="en-US" sz="3000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085D9-AEAA-4855-9635-3C568DF5531D}"/>
              </a:ext>
            </a:extLst>
          </p:cNvPr>
          <p:cNvSpPr txBox="1"/>
          <p:nvPr/>
        </p:nvSpPr>
        <p:spPr>
          <a:xfrm>
            <a:off x="3026182" y="7083737"/>
            <a:ext cx="1945992" cy="40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sz="3225" dirty="0">
                <a:latin typeface="+mn-lt"/>
                <a:cs typeface="Open Sans" panose="020B0606030504020204" pitchFamily="34" charset="0"/>
              </a:rPr>
              <a:t>G</a:t>
            </a:r>
            <a:r>
              <a:rPr lang="en-US" sz="3225" dirty="0" err="1">
                <a:latin typeface="+mn-lt"/>
                <a:cs typeface="Open Sans" panose="020B0606030504020204" pitchFamily="34" charset="0"/>
              </a:rPr>
              <a:t>iới</a:t>
            </a:r>
            <a:r>
              <a:rPr lang="en-US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sz="3225" dirty="0" err="1">
                <a:latin typeface="+mn-lt"/>
                <a:cs typeface="Open Sans" panose="020B0606030504020204" pitchFamily="34" charset="0"/>
              </a:rPr>
              <a:t>thiệu</a:t>
            </a:r>
            <a:r>
              <a:rPr lang="en-US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225" dirty="0">
                <a:latin typeface="+mn-lt"/>
                <a:cs typeface="Open Sans" panose="020B0606030504020204" pitchFamily="34" charset="0"/>
              </a:rPr>
              <a:t>website</a:t>
            </a:r>
            <a:endParaRPr lang="en-US" sz="3225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21831-E311-4AB8-9A50-955051BFD77A}"/>
              </a:ext>
            </a:extLst>
          </p:cNvPr>
          <p:cNvSpPr txBox="1"/>
          <p:nvPr/>
        </p:nvSpPr>
        <p:spPr>
          <a:xfrm>
            <a:off x="3026182" y="8895175"/>
            <a:ext cx="1945992" cy="40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sz="3225" dirty="0" err="1">
                <a:latin typeface="+mn-lt"/>
                <a:cs typeface="Open Sans" panose="020B0606030504020204" pitchFamily="34" charset="0"/>
              </a:rPr>
              <a:t>Lịch</a:t>
            </a:r>
            <a:r>
              <a:rPr lang="en-GB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225" dirty="0" err="1">
                <a:latin typeface="+mn-lt"/>
                <a:cs typeface="Open Sans" panose="020B0606030504020204" pitchFamily="34" charset="0"/>
              </a:rPr>
              <a:t>trình</a:t>
            </a:r>
            <a:r>
              <a:rPr lang="en-GB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225" dirty="0" err="1">
                <a:latin typeface="+mn-lt"/>
                <a:cs typeface="Open Sans" panose="020B0606030504020204" pitchFamily="34" charset="0"/>
              </a:rPr>
              <a:t>làm</a:t>
            </a:r>
            <a:r>
              <a:rPr lang="en-GB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225" dirty="0" err="1">
                <a:latin typeface="+mn-lt"/>
                <a:cs typeface="Open Sans" panose="020B0606030504020204" pitchFamily="34" charset="0"/>
              </a:rPr>
              <a:t>việc</a:t>
            </a:r>
            <a:endParaRPr lang="en-US" sz="3225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5A727-2D20-4F15-B578-2FE2E64D8988}"/>
              </a:ext>
            </a:extLst>
          </p:cNvPr>
          <p:cNvSpPr txBox="1"/>
          <p:nvPr/>
        </p:nvSpPr>
        <p:spPr>
          <a:xfrm>
            <a:off x="7381162" y="5272298"/>
            <a:ext cx="1945992" cy="40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sz="3225" dirty="0">
                <a:latin typeface="+mn-lt"/>
                <a:cs typeface="Open Sans" panose="020B0606030504020204" pitchFamily="34" charset="0"/>
              </a:rPr>
              <a:t>Demo</a:t>
            </a:r>
            <a:endParaRPr lang="en-US" sz="3225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64A706-A00F-4FAC-9760-A12E62D7FBEE}"/>
              </a:ext>
            </a:extLst>
          </p:cNvPr>
          <p:cNvSpPr txBox="1"/>
          <p:nvPr/>
        </p:nvSpPr>
        <p:spPr>
          <a:xfrm>
            <a:off x="7381162" y="7083737"/>
            <a:ext cx="1945992" cy="40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sz="3225" dirty="0" err="1">
                <a:latin typeface="+mn-lt"/>
                <a:cs typeface="Open Sans" panose="020B0606030504020204" pitchFamily="34" charset="0"/>
              </a:rPr>
              <a:t>Câu</a:t>
            </a:r>
            <a:r>
              <a:rPr lang="en-GB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sz="3225" dirty="0" err="1">
                <a:latin typeface="+mn-lt"/>
                <a:cs typeface="Open Sans" panose="020B0606030504020204" pitchFamily="34" charset="0"/>
              </a:rPr>
              <a:t>hỏi</a:t>
            </a:r>
            <a:endParaRPr lang="en-US" sz="3225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1E349F-4791-4D85-BDC3-5F27E0DD4803}"/>
              </a:ext>
            </a:extLst>
          </p:cNvPr>
          <p:cNvSpPr txBox="1"/>
          <p:nvPr/>
        </p:nvSpPr>
        <p:spPr>
          <a:xfrm>
            <a:off x="7381162" y="8895175"/>
            <a:ext cx="1945992" cy="40827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sz="3225" dirty="0" err="1">
                <a:latin typeface="+mn-lt"/>
                <a:cs typeface="Open Sans" panose="020B0606030504020204" pitchFamily="34" charset="0"/>
              </a:rPr>
              <a:t>Kết</a:t>
            </a:r>
            <a:r>
              <a:rPr lang="en-US" sz="3225" dirty="0">
                <a:latin typeface="+mn-lt"/>
                <a:cs typeface="Open Sans" panose="020B0606030504020204" pitchFamily="34" charset="0"/>
              </a:rPr>
              <a:t> </a:t>
            </a:r>
            <a:r>
              <a:rPr lang="en-US" sz="3225" dirty="0" err="1">
                <a:latin typeface="+mn-lt"/>
                <a:cs typeface="Open Sans" panose="020B0606030504020204" pitchFamily="34" charset="0"/>
              </a:rPr>
              <a:t>thúc</a:t>
            </a:r>
            <a:endParaRPr lang="en-US" sz="3225" dirty="0">
              <a:latin typeface="+mn-lt"/>
              <a:cs typeface="Open Sans" panose="020B0606030504020204" pitchFamily="34" charset="0"/>
            </a:endParaRPr>
          </a:p>
        </p:txBody>
      </p:sp>
      <p:sp>
        <p:nvSpPr>
          <p:cNvPr id="31" name="CuadroTexto 31">
            <a:extLst>
              <a:ext uri="{FF2B5EF4-FFF2-40B4-BE49-F238E27FC236}">
                <a16:creationId xmlns:a16="http://schemas.microsoft.com/office/drawing/2014/main" id="{300E8049-9397-4B83-B92F-9C4BA0E45389}"/>
              </a:ext>
            </a:extLst>
          </p:cNvPr>
          <p:cNvSpPr txBox="1"/>
          <p:nvPr/>
        </p:nvSpPr>
        <p:spPr>
          <a:xfrm>
            <a:off x="2175025" y="9370284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6722">
            <a:off x="445935" y="96849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9" y="0"/>
                </a:lnTo>
                <a:lnTo>
                  <a:pt x="11069679" y="3726313"/>
                </a:lnTo>
                <a:lnTo>
                  <a:pt x="0" y="37263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19476" y="1442858"/>
            <a:ext cx="8564117" cy="8844142"/>
          </a:xfrm>
          <a:custGeom>
            <a:avLst/>
            <a:gdLst/>
            <a:ahLst/>
            <a:cxnLst/>
            <a:rect l="l" t="t" r="r" b="b"/>
            <a:pathLst>
              <a:path w="8564117" h="8844142">
                <a:moveTo>
                  <a:pt x="0" y="0"/>
                </a:moveTo>
                <a:lnTo>
                  <a:pt x="8564116" y="0"/>
                </a:lnTo>
                <a:lnTo>
                  <a:pt x="8564116" y="8844142"/>
                </a:lnTo>
                <a:lnTo>
                  <a:pt x="0" y="884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381593">
            <a:off x="1886359" y="991656"/>
            <a:ext cx="8188833" cy="148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GB" sz="8000" b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Giới</a:t>
            </a:r>
            <a:r>
              <a:rPr lang="en-GB" sz="8000" b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8000" b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thiệu</a:t>
            </a:r>
            <a:r>
              <a:rPr lang="en-GB" sz="8000" b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8000" b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bản</a:t>
            </a:r>
            <a:r>
              <a:rPr lang="en-GB" sz="8000" b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8000" b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thân</a:t>
            </a:r>
            <a:endParaRPr lang="en-US" sz="8000" b="1" spc="-419" dirty="0">
              <a:solidFill>
                <a:srgbClr val="522A0F"/>
              </a:solidFill>
              <a:latin typeface="+mj-lt"/>
              <a:ea typeface="Lucky Bones"/>
              <a:cs typeface="Lucky Bones"/>
              <a:sym typeface="Lucky Bones"/>
            </a:endParaRPr>
          </a:p>
        </p:txBody>
      </p:sp>
      <p:sp>
        <p:nvSpPr>
          <p:cNvPr id="6" name="Freeform 6"/>
          <p:cNvSpPr/>
          <p:nvPr/>
        </p:nvSpPr>
        <p:spPr>
          <a:xfrm rot="-1994649">
            <a:off x="16974996" y="643221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626362">
            <a:off x="16621122" y="7864604"/>
            <a:ext cx="1244778" cy="1174618"/>
          </a:xfrm>
          <a:custGeom>
            <a:avLst/>
            <a:gdLst/>
            <a:ahLst/>
            <a:cxnLst/>
            <a:rect l="l" t="t" r="r" b="b"/>
            <a:pathLst>
              <a:path w="1244778" h="1174618">
                <a:moveTo>
                  <a:pt x="0" y="0"/>
                </a:moveTo>
                <a:lnTo>
                  <a:pt x="1244778" y="0"/>
                </a:lnTo>
                <a:lnTo>
                  <a:pt x="1244778" y="1174619"/>
                </a:lnTo>
                <a:lnTo>
                  <a:pt x="0" y="1174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8043">
            <a:off x="10240950" y="516308"/>
            <a:ext cx="765034" cy="721914"/>
          </a:xfrm>
          <a:custGeom>
            <a:avLst/>
            <a:gdLst/>
            <a:ahLst/>
            <a:cxnLst/>
            <a:rect l="l" t="t" r="r" b="b"/>
            <a:pathLst>
              <a:path w="765034" h="721914">
                <a:moveTo>
                  <a:pt x="0" y="0"/>
                </a:moveTo>
                <a:lnTo>
                  <a:pt x="765034" y="0"/>
                </a:lnTo>
                <a:lnTo>
                  <a:pt x="765034" y="721914"/>
                </a:lnTo>
                <a:lnTo>
                  <a:pt x="0" y="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626362">
            <a:off x="11769893" y="223942"/>
            <a:ext cx="1542315" cy="1455385"/>
          </a:xfrm>
          <a:custGeom>
            <a:avLst/>
            <a:gdLst/>
            <a:ahLst/>
            <a:cxnLst/>
            <a:rect l="l" t="t" r="r" b="b"/>
            <a:pathLst>
              <a:path w="1542315" h="1455385">
                <a:moveTo>
                  <a:pt x="0" y="0"/>
                </a:moveTo>
                <a:lnTo>
                  <a:pt x="1542315" y="0"/>
                </a:lnTo>
                <a:lnTo>
                  <a:pt x="1542315" y="1455385"/>
                </a:lnTo>
                <a:lnTo>
                  <a:pt x="0" y="1455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28043">
            <a:off x="-334941" y="719016"/>
            <a:ext cx="1037219" cy="978758"/>
          </a:xfrm>
          <a:custGeom>
            <a:avLst/>
            <a:gdLst/>
            <a:ahLst/>
            <a:cxnLst/>
            <a:rect l="l" t="t" r="r" b="b"/>
            <a:pathLst>
              <a:path w="1037219" h="978758">
                <a:moveTo>
                  <a:pt x="0" y="0"/>
                </a:moveTo>
                <a:lnTo>
                  <a:pt x="1037219" y="0"/>
                </a:lnTo>
                <a:lnTo>
                  <a:pt x="1037219" y="978757"/>
                </a:lnTo>
                <a:lnTo>
                  <a:pt x="0" y="97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CuadroTexto 31">
            <a:extLst>
              <a:ext uri="{FF2B5EF4-FFF2-40B4-BE49-F238E27FC236}">
                <a16:creationId xmlns:a16="http://schemas.microsoft.com/office/drawing/2014/main" id="{E55AEF83-B9C7-459F-9848-4ADFD916BCDC}"/>
              </a:ext>
            </a:extLst>
          </p:cNvPr>
          <p:cNvSpPr txBox="1"/>
          <p:nvPr/>
        </p:nvSpPr>
        <p:spPr>
          <a:xfrm>
            <a:off x="1386424" y="8953500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40014-5260-4BB2-8EE2-3E266BC57E6C}"/>
              </a:ext>
            </a:extLst>
          </p:cNvPr>
          <p:cNvGrpSpPr/>
          <p:nvPr/>
        </p:nvGrpSpPr>
        <p:grpSpPr>
          <a:xfrm>
            <a:off x="8702167" y="3740510"/>
            <a:ext cx="3298381" cy="2498706"/>
            <a:chOff x="2374317" y="4052919"/>
            <a:chExt cx="4636110" cy="35322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7B90A9-6B7A-4CB9-9D16-0FE75B7C1EA9}"/>
                </a:ext>
              </a:extLst>
            </p:cNvPr>
            <p:cNvGrpSpPr/>
            <p:nvPr/>
          </p:nvGrpSpPr>
          <p:grpSpPr>
            <a:xfrm>
              <a:off x="2374317" y="4052919"/>
              <a:ext cx="4636110" cy="3532252"/>
              <a:chOff x="1412974" y="3819589"/>
              <a:chExt cx="10924903" cy="6271700"/>
            </a:xfrm>
          </p:grpSpPr>
          <p:sp>
            <p:nvSpPr>
              <p:cNvPr id="13" name="Freeform 2">
                <a:extLst>
                  <a:ext uri="{FF2B5EF4-FFF2-40B4-BE49-F238E27FC236}">
                    <a16:creationId xmlns:a16="http://schemas.microsoft.com/office/drawing/2014/main" id="{EE0A2AB1-EF51-4B83-9CD1-B0975122B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4427" y="3839823"/>
                <a:ext cx="8922005" cy="6008697"/>
              </a:xfrm>
              <a:custGeom>
                <a:avLst/>
                <a:gdLst>
                  <a:gd name="T0" fmla="*/ 3883 w 3890"/>
                  <a:gd name="T1" fmla="*/ 121 h 2620"/>
                  <a:gd name="T2" fmla="*/ 3883 w 3890"/>
                  <a:gd name="T3" fmla="*/ 121 h 2620"/>
                  <a:gd name="T4" fmla="*/ 3763 w 3890"/>
                  <a:gd name="T5" fmla="*/ 0 h 2620"/>
                  <a:gd name="T6" fmla="*/ 126 w 3890"/>
                  <a:gd name="T7" fmla="*/ 0 h 2620"/>
                  <a:gd name="T8" fmla="*/ 126 w 3890"/>
                  <a:gd name="T9" fmla="*/ 0 h 2620"/>
                  <a:gd name="T10" fmla="*/ 4 w 3890"/>
                  <a:gd name="T11" fmla="*/ 121 h 2620"/>
                  <a:gd name="T12" fmla="*/ 4 w 3890"/>
                  <a:gd name="T13" fmla="*/ 2619 h 2620"/>
                  <a:gd name="T14" fmla="*/ 0 w 3890"/>
                  <a:gd name="T15" fmla="*/ 2619 h 2620"/>
                  <a:gd name="T16" fmla="*/ 0 w 3890"/>
                  <a:gd name="T17" fmla="*/ 2619 h 2620"/>
                  <a:gd name="T18" fmla="*/ 3889 w 3890"/>
                  <a:gd name="T19" fmla="*/ 2619 h 2620"/>
                  <a:gd name="T20" fmla="*/ 3889 w 3890"/>
                  <a:gd name="T21" fmla="*/ 2619 h 2620"/>
                  <a:gd name="T22" fmla="*/ 3883 w 3890"/>
                  <a:gd name="T23" fmla="*/ 2619 h 2620"/>
                  <a:gd name="T24" fmla="*/ 3883 w 3890"/>
                  <a:gd name="T25" fmla="*/ 121 h 2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0" h="2620">
                    <a:moveTo>
                      <a:pt x="3883" y="121"/>
                    </a:moveTo>
                    <a:lnTo>
                      <a:pt x="3883" y="121"/>
                    </a:lnTo>
                    <a:cubicBezTo>
                      <a:pt x="3883" y="54"/>
                      <a:pt x="3829" y="0"/>
                      <a:pt x="3763" y="0"/>
                    </a:cubicBezTo>
                    <a:lnTo>
                      <a:pt x="126" y="0"/>
                    </a:lnTo>
                    <a:lnTo>
                      <a:pt x="126" y="0"/>
                    </a:lnTo>
                    <a:cubicBezTo>
                      <a:pt x="59" y="0"/>
                      <a:pt x="4" y="54"/>
                      <a:pt x="4" y="121"/>
                    </a:cubicBezTo>
                    <a:lnTo>
                      <a:pt x="4" y="2619"/>
                    </a:lnTo>
                    <a:lnTo>
                      <a:pt x="0" y="2619"/>
                    </a:lnTo>
                    <a:lnTo>
                      <a:pt x="0" y="2619"/>
                    </a:lnTo>
                    <a:lnTo>
                      <a:pt x="3889" y="2619"/>
                    </a:lnTo>
                    <a:lnTo>
                      <a:pt x="3889" y="2619"/>
                    </a:lnTo>
                    <a:lnTo>
                      <a:pt x="3883" y="2619"/>
                    </a:lnTo>
                    <a:lnTo>
                      <a:pt x="3883" y="121"/>
                    </a:lnTo>
                  </a:path>
                </a:pathLst>
              </a:custGeom>
              <a:solidFill>
                <a:srgbClr val="02020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9DF6302B-6FA2-4D6D-BE89-43852F8E8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4308" y="3819589"/>
                <a:ext cx="8942233" cy="6028926"/>
              </a:xfrm>
              <a:custGeom>
                <a:avLst/>
                <a:gdLst>
                  <a:gd name="T0" fmla="*/ 3768 w 3900"/>
                  <a:gd name="T1" fmla="*/ 0 h 2630"/>
                  <a:gd name="T2" fmla="*/ 131 w 3900"/>
                  <a:gd name="T3" fmla="*/ 0 h 2630"/>
                  <a:gd name="T4" fmla="*/ 131 w 3900"/>
                  <a:gd name="T5" fmla="*/ 0 h 2630"/>
                  <a:gd name="T6" fmla="*/ 0 w 3900"/>
                  <a:gd name="T7" fmla="*/ 131 h 2630"/>
                  <a:gd name="T8" fmla="*/ 0 w 3900"/>
                  <a:gd name="T9" fmla="*/ 2629 h 2630"/>
                  <a:gd name="T10" fmla="*/ 5 w 3900"/>
                  <a:gd name="T11" fmla="*/ 2629 h 2630"/>
                  <a:gd name="T12" fmla="*/ 9 w 3900"/>
                  <a:gd name="T13" fmla="*/ 2629 h 2630"/>
                  <a:gd name="T14" fmla="*/ 9 w 3900"/>
                  <a:gd name="T15" fmla="*/ 131 h 2630"/>
                  <a:gd name="T16" fmla="*/ 9 w 3900"/>
                  <a:gd name="T17" fmla="*/ 131 h 2630"/>
                  <a:gd name="T18" fmla="*/ 131 w 3900"/>
                  <a:gd name="T19" fmla="*/ 10 h 2630"/>
                  <a:gd name="T20" fmla="*/ 3768 w 3900"/>
                  <a:gd name="T21" fmla="*/ 10 h 2630"/>
                  <a:gd name="T22" fmla="*/ 3768 w 3900"/>
                  <a:gd name="T23" fmla="*/ 10 h 2630"/>
                  <a:gd name="T24" fmla="*/ 3888 w 3900"/>
                  <a:gd name="T25" fmla="*/ 131 h 2630"/>
                  <a:gd name="T26" fmla="*/ 3888 w 3900"/>
                  <a:gd name="T27" fmla="*/ 2629 h 2630"/>
                  <a:gd name="T28" fmla="*/ 3894 w 3900"/>
                  <a:gd name="T29" fmla="*/ 2629 h 2630"/>
                  <a:gd name="T30" fmla="*/ 3899 w 3900"/>
                  <a:gd name="T31" fmla="*/ 2629 h 2630"/>
                  <a:gd name="T32" fmla="*/ 3899 w 3900"/>
                  <a:gd name="T33" fmla="*/ 131 h 2630"/>
                  <a:gd name="T34" fmla="*/ 3899 w 3900"/>
                  <a:gd name="T35" fmla="*/ 131 h 2630"/>
                  <a:gd name="T36" fmla="*/ 3768 w 3900"/>
                  <a:gd name="T37" fmla="*/ 0 h 2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00" h="2630">
                    <a:moveTo>
                      <a:pt x="3768" y="0"/>
                    </a:moveTo>
                    <a:lnTo>
                      <a:pt x="131" y="0"/>
                    </a:lnTo>
                    <a:lnTo>
                      <a:pt x="131" y="0"/>
                    </a:lnTo>
                    <a:cubicBezTo>
                      <a:pt x="58" y="0"/>
                      <a:pt x="0" y="59"/>
                      <a:pt x="0" y="131"/>
                    </a:cubicBezTo>
                    <a:lnTo>
                      <a:pt x="0" y="2629"/>
                    </a:lnTo>
                    <a:lnTo>
                      <a:pt x="5" y="2629"/>
                    </a:lnTo>
                    <a:lnTo>
                      <a:pt x="9" y="2629"/>
                    </a:lnTo>
                    <a:lnTo>
                      <a:pt x="9" y="131"/>
                    </a:lnTo>
                    <a:lnTo>
                      <a:pt x="9" y="131"/>
                    </a:lnTo>
                    <a:cubicBezTo>
                      <a:pt x="9" y="64"/>
                      <a:pt x="64" y="10"/>
                      <a:pt x="131" y="10"/>
                    </a:cubicBezTo>
                    <a:lnTo>
                      <a:pt x="3768" y="10"/>
                    </a:lnTo>
                    <a:lnTo>
                      <a:pt x="3768" y="10"/>
                    </a:lnTo>
                    <a:cubicBezTo>
                      <a:pt x="3834" y="10"/>
                      <a:pt x="3888" y="64"/>
                      <a:pt x="3888" y="131"/>
                    </a:cubicBezTo>
                    <a:lnTo>
                      <a:pt x="3888" y="2629"/>
                    </a:lnTo>
                    <a:lnTo>
                      <a:pt x="3894" y="2629"/>
                    </a:lnTo>
                    <a:lnTo>
                      <a:pt x="3899" y="2629"/>
                    </a:lnTo>
                    <a:lnTo>
                      <a:pt x="3899" y="131"/>
                    </a:lnTo>
                    <a:lnTo>
                      <a:pt x="3899" y="131"/>
                    </a:lnTo>
                    <a:cubicBezTo>
                      <a:pt x="3899" y="59"/>
                      <a:pt x="3840" y="0"/>
                      <a:pt x="3768" y="0"/>
                    </a:cubicBezTo>
                  </a:path>
                </a:pathLst>
              </a:custGeom>
              <a:solidFill>
                <a:srgbClr val="7F7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400615B3-03FC-4AC7-B335-579AAA25E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974" y="9848515"/>
                <a:ext cx="10924903" cy="242774"/>
              </a:xfrm>
              <a:custGeom>
                <a:avLst/>
                <a:gdLst>
                  <a:gd name="T0" fmla="*/ 0 w 4762"/>
                  <a:gd name="T1" fmla="*/ 0 h 105"/>
                  <a:gd name="T2" fmla="*/ 0 w 4762"/>
                  <a:gd name="T3" fmla="*/ 0 h 105"/>
                  <a:gd name="T4" fmla="*/ 104 w 4762"/>
                  <a:gd name="T5" fmla="*/ 104 h 105"/>
                  <a:gd name="T6" fmla="*/ 4656 w 4762"/>
                  <a:gd name="T7" fmla="*/ 104 h 105"/>
                  <a:gd name="T8" fmla="*/ 4656 w 4762"/>
                  <a:gd name="T9" fmla="*/ 104 h 105"/>
                  <a:gd name="T10" fmla="*/ 4761 w 4762"/>
                  <a:gd name="T11" fmla="*/ 0 h 105"/>
                  <a:gd name="T12" fmla="*/ 0 w 4762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62" h="105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58"/>
                      <a:pt x="46" y="104"/>
                      <a:pt x="104" y="104"/>
                    </a:cubicBezTo>
                    <a:lnTo>
                      <a:pt x="4656" y="104"/>
                    </a:lnTo>
                    <a:lnTo>
                      <a:pt x="4656" y="104"/>
                    </a:lnTo>
                    <a:cubicBezTo>
                      <a:pt x="4714" y="104"/>
                      <a:pt x="4761" y="58"/>
                      <a:pt x="4761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ACAFB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EEE1E316-E067-4858-A408-21B3431A6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4782" y="9848515"/>
                <a:ext cx="1871399" cy="111268"/>
              </a:xfrm>
              <a:custGeom>
                <a:avLst/>
                <a:gdLst>
                  <a:gd name="T0" fmla="*/ 0 w 817"/>
                  <a:gd name="T1" fmla="*/ 0 h 50"/>
                  <a:gd name="T2" fmla="*/ 0 w 817"/>
                  <a:gd name="T3" fmla="*/ 0 h 50"/>
                  <a:gd name="T4" fmla="*/ 50 w 817"/>
                  <a:gd name="T5" fmla="*/ 49 h 50"/>
                  <a:gd name="T6" fmla="*/ 767 w 817"/>
                  <a:gd name="T7" fmla="*/ 49 h 50"/>
                  <a:gd name="T8" fmla="*/ 767 w 817"/>
                  <a:gd name="T9" fmla="*/ 49 h 50"/>
                  <a:gd name="T10" fmla="*/ 816 w 817"/>
                  <a:gd name="T11" fmla="*/ 0 h 50"/>
                  <a:gd name="T12" fmla="*/ 0 w 817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7" h="5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28"/>
                      <a:pt x="22" y="49"/>
                      <a:pt x="50" y="49"/>
                    </a:cubicBezTo>
                    <a:lnTo>
                      <a:pt x="767" y="49"/>
                    </a:lnTo>
                    <a:lnTo>
                      <a:pt x="767" y="49"/>
                    </a:lnTo>
                    <a:cubicBezTo>
                      <a:pt x="794" y="49"/>
                      <a:pt x="816" y="28"/>
                      <a:pt x="816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5C5B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4196DEA-64D3-49FE-A846-5D41A9C91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4729" y="3940976"/>
                <a:ext cx="121389" cy="121389"/>
              </a:xfrm>
              <a:custGeom>
                <a:avLst/>
                <a:gdLst>
                  <a:gd name="T0" fmla="*/ 26 w 54"/>
                  <a:gd name="T1" fmla="*/ 0 h 54"/>
                  <a:gd name="T2" fmla="*/ 26 w 54"/>
                  <a:gd name="T3" fmla="*/ 0 h 54"/>
                  <a:gd name="T4" fmla="*/ 0 w 54"/>
                  <a:gd name="T5" fmla="*/ 27 h 54"/>
                  <a:gd name="T6" fmla="*/ 0 w 54"/>
                  <a:gd name="T7" fmla="*/ 27 h 54"/>
                  <a:gd name="T8" fmla="*/ 26 w 54"/>
                  <a:gd name="T9" fmla="*/ 53 h 54"/>
                  <a:gd name="T10" fmla="*/ 26 w 54"/>
                  <a:gd name="T11" fmla="*/ 53 h 54"/>
                  <a:gd name="T12" fmla="*/ 53 w 54"/>
                  <a:gd name="T13" fmla="*/ 27 h 54"/>
                  <a:gd name="T14" fmla="*/ 53 w 54"/>
                  <a:gd name="T15" fmla="*/ 27 h 54"/>
                  <a:gd name="T16" fmla="*/ 26 w 54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4">
                    <a:moveTo>
                      <a:pt x="26" y="0"/>
                    </a:moveTo>
                    <a:lnTo>
                      <a:pt x="26" y="0"/>
                    </a:lnTo>
                    <a:cubicBezTo>
                      <a:pt x="12" y="0"/>
                      <a:pt x="0" y="12"/>
                      <a:pt x="0" y="27"/>
                    </a:cubicBezTo>
                    <a:lnTo>
                      <a:pt x="0" y="27"/>
                    </a:lnTo>
                    <a:cubicBezTo>
                      <a:pt x="0" y="41"/>
                      <a:pt x="12" y="53"/>
                      <a:pt x="26" y="53"/>
                    </a:cubicBezTo>
                    <a:lnTo>
                      <a:pt x="26" y="53"/>
                    </a:lnTo>
                    <a:cubicBezTo>
                      <a:pt x="41" y="53"/>
                      <a:pt x="53" y="41"/>
                      <a:pt x="53" y="27"/>
                    </a:cubicBezTo>
                    <a:lnTo>
                      <a:pt x="53" y="27"/>
                    </a:lnTo>
                    <a:cubicBezTo>
                      <a:pt x="53" y="12"/>
                      <a:pt x="41" y="0"/>
                      <a:pt x="26" y="0"/>
                    </a:cubicBezTo>
                  </a:path>
                </a:pathLst>
              </a:custGeom>
              <a:solidFill>
                <a:srgbClr val="5C5B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A4863EFF-8ECD-4653-A300-FD3E7E6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5082" y="3971322"/>
                <a:ext cx="60695" cy="60695"/>
              </a:xfrm>
              <a:custGeom>
                <a:avLst/>
                <a:gdLst>
                  <a:gd name="T0" fmla="*/ 12 w 27"/>
                  <a:gd name="T1" fmla="*/ 0 h 28"/>
                  <a:gd name="T2" fmla="*/ 12 w 27"/>
                  <a:gd name="T3" fmla="*/ 0 h 28"/>
                  <a:gd name="T4" fmla="*/ 0 w 27"/>
                  <a:gd name="T5" fmla="*/ 14 h 28"/>
                  <a:gd name="T6" fmla="*/ 0 w 27"/>
                  <a:gd name="T7" fmla="*/ 14 h 28"/>
                  <a:gd name="T8" fmla="*/ 12 w 27"/>
                  <a:gd name="T9" fmla="*/ 27 h 28"/>
                  <a:gd name="T10" fmla="*/ 12 w 27"/>
                  <a:gd name="T11" fmla="*/ 27 h 28"/>
                  <a:gd name="T12" fmla="*/ 26 w 27"/>
                  <a:gd name="T13" fmla="*/ 14 h 28"/>
                  <a:gd name="T14" fmla="*/ 26 w 27"/>
                  <a:gd name="T15" fmla="*/ 14 h 28"/>
                  <a:gd name="T16" fmla="*/ 12 w 2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8">
                    <a:moveTo>
                      <a:pt x="12" y="0"/>
                    </a:moveTo>
                    <a:lnTo>
                      <a:pt x="12" y="0"/>
                    </a:lnTo>
                    <a:cubicBezTo>
                      <a:pt x="5" y="0"/>
                      <a:pt x="0" y="6"/>
                      <a:pt x="0" y="14"/>
                    </a:cubicBezTo>
                    <a:lnTo>
                      <a:pt x="0" y="14"/>
                    </a:lnTo>
                    <a:cubicBezTo>
                      <a:pt x="0" y="21"/>
                      <a:pt x="5" y="27"/>
                      <a:pt x="12" y="27"/>
                    </a:cubicBezTo>
                    <a:lnTo>
                      <a:pt x="12" y="27"/>
                    </a:lnTo>
                    <a:cubicBezTo>
                      <a:pt x="20" y="27"/>
                      <a:pt x="26" y="21"/>
                      <a:pt x="26" y="14"/>
                    </a:cubicBezTo>
                    <a:lnTo>
                      <a:pt x="26" y="14"/>
                    </a:lnTo>
                    <a:cubicBezTo>
                      <a:pt x="26" y="6"/>
                      <a:pt x="20" y="0"/>
                      <a:pt x="12" y="0"/>
                    </a:cubicBezTo>
                  </a:path>
                </a:pathLst>
              </a:custGeom>
              <a:solidFill>
                <a:srgbClr val="ADACB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99B3E7B-8868-42D1-A4D0-7B2AB0412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494" y="4183755"/>
                <a:ext cx="8446566" cy="5320831"/>
              </a:xfrm>
              <a:custGeom>
                <a:avLst/>
                <a:gdLst>
                  <a:gd name="T0" fmla="*/ 0 w 3682"/>
                  <a:gd name="T1" fmla="*/ 2317 h 2318"/>
                  <a:gd name="T2" fmla="*/ 3681 w 3682"/>
                  <a:gd name="T3" fmla="*/ 2317 h 2318"/>
                  <a:gd name="T4" fmla="*/ 3681 w 3682"/>
                  <a:gd name="T5" fmla="*/ 0 h 2318"/>
                  <a:gd name="T6" fmla="*/ 0 w 3682"/>
                  <a:gd name="T7" fmla="*/ 0 h 2318"/>
                  <a:gd name="T8" fmla="*/ 0 w 3682"/>
                  <a:gd name="T9" fmla="*/ 231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2" h="2318">
                    <a:moveTo>
                      <a:pt x="0" y="2317"/>
                    </a:moveTo>
                    <a:lnTo>
                      <a:pt x="3681" y="2317"/>
                    </a:lnTo>
                    <a:lnTo>
                      <a:pt x="3681" y="0"/>
                    </a:lnTo>
                    <a:lnTo>
                      <a:pt x="0" y="0"/>
                    </a:lnTo>
                    <a:lnTo>
                      <a:pt x="0" y="2317"/>
                    </a:lnTo>
                  </a:path>
                </a:pathLst>
              </a:custGeom>
              <a:solidFill>
                <a:srgbClr val="EBDD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532" dirty="0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6F3913-A667-4942-97A4-423C68BC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053" y="4254446"/>
              <a:ext cx="3584399" cy="304768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486686-43F8-4797-A836-73E6810270D5}"/>
              </a:ext>
            </a:extLst>
          </p:cNvPr>
          <p:cNvGrpSpPr/>
          <p:nvPr/>
        </p:nvGrpSpPr>
        <p:grpSpPr>
          <a:xfrm>
            <a:off x="775226" y="3382150"/>
            <a:ext cx="1468487" cy="1446550"/>
            <a:chOff x="13275819" y="5605325"/>
            <a:chExt cx="1897088" cy="1897086"/>
          </a:xfrm>
          <a:solidFill>
            <a:schemeClr val="bg2">
              <a:lumMod val="50000"/>
            </a:schemeClr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C3EC95-0635-4B10-8818-6994A435E313}"/>
                </a:ext>
              </a:extLst>
            </p:cNvPr>
            <p:cNvSpPr/>
            <p:nvPr/>
          </p:nvSpPr>
          <p:spPr>
            <a:xfrm>
              <a:off x="13275819" y="5605325"/>
              <a:ext cx="1897088" cy="189708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F3A373-22C4-4FAA-BC5D-BEDD58EF3683}"/>
                </a:ext>
              </a:extLst>
            </p:cNvPr>
            <p:cNvSpPr txBox="1"/>
            <p:nvPr/>
          </p:nvSpPr>
          <p:spPr>
            <a:xfrm>
              <a:off x="13704420" y="5931449"/>
              <a:ext cx="1039886" cy="1231106"/>
            </a:xfrm>
            <a:prstGeom prst="rect">
              <a:avLst/>
            </a:prstGeom>
            <a:grp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7400" b="1">
                  <a:solidFill>
                    <a:schemeClr val="tx2"/>
                  </a:solidFill>
                  <a:latin typeface="Montserrat" pitchFamily="2" charset="77"/>
                  <a:ea typeface="Arimo" panose="020B0604020202020204" pitchFamily="34" charset="0"/>
                  <a:cs typeface="Arimo" panose="020B0604020202020204" pitchFamily="34" charset="0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41D091-C570-409B-9ADB-8DF1D00DE7EA}"/>
              </a:ext>
            </a:extLst>
          </p:cNvPr>
          <p:cNvGrpSpPr/>
          <p:nvPr/>
        </p:nvGrpSpPr>
        <p:grpSpPr>
          <a:xfrm>
            <a:off x="841959" y="5110032"/>
            <a:ext cx="1389677" cy="1494978"/>
            <a:chOff x="18398044" y="5605325"/>
            <a:chExt cx="1897088" cy="189708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A1CF00-E8B8-41A3-A64A-02C987CECF42}"/>
                </a:ext>
              </a:extLst>
            </p:cNvPr>
            <p:cNvSpPr/>
            <p:nvPr/>
          </p:nvSpPr>
          <p:spPr>
            <a:xfrm>
              <a:off x="18398044" y="5605325"/>
              <a:ext cx="1897088" cy="1897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A5F7C9-68C4-4C7E-9A9A-4135584259A0}"/>
                </a:ext>
              </a:extLst>
            </p:cNvPr>
            <p:cNvSpPr txBox="1"/>
            <p:nvPr/>
          </p:nvSpPr>
          <p:spPr>
            <a:xfrm>
              <a:off x="18712473" y="5931449"/>
              <a:ext cx="1268232" cy="123110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7400" b="1">
                  <a:solidFill>
                    <a:schemeClr val="tx2"/>
                  </a:solidFill>
                  <a:latin typeface="Montserrat" pitchFamily="2" charset="77"/>
                  <a:ea typeface="Arimo" panose="020B0604020202020204" pitchFamily="34" charset="0"/>
                  <a:cs typeface="Arimo" panose="020B0604020202020204" pitchFamily="34" charset="0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C6731DE-5B75-4553-AFDB-3D30E104FE57}"/>
              </a:ext>
            </a:extLst>
          </p:cNvPr>
          <p:cNvSpPr txBox="1"/>
          <p:nvPr/>
        </p:nvSpPr>
        <p:spPr>
          <a:xfrm>
            <a:off x="2546063" y="3682300"/>
            <a:ext cx="4458781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b="0" i="1" dirty="0">
                <a:latin typeface="+mn-lt"/>
                <a:cs typeface="Open Sans" panose="020B0606030504020204" pitchFamily="34" charset="0"/>
              </a:rPr>
              <a:t>Nguyễn Đức Hoan</a:t>
            </a:r>
            <a:endParaRPr lang="en-US" b="0" i="1" dirty="0">
              <a:latin typeface="+mn-lt"/>
              <a:cs typeface="Open Sans" panose="020B0606030504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EE6C3B-7E92-4816-B389-6BD69016F883}"/>
              </a:ext>
            </a:extLst>
          </p:cNvPr>
          <p:cNvGrpSpPr/>
          <p:nvPr/>
        </p:nvGrpSpPr>
        <p:grpSpPr>
          <a:xfrm>
            <a:off x="878806" y="6842291"/>
            <a:ext cx="1352830" cy="1494978"/>
            <a:chOff x="13191276" y="6058562"/>
            <a:chExt cx="1897088" cy="18970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FACD521-FE48-4781-929F-B86E9354E357}"/>
                </a:ext>
              </a:extLst>
            </p:cNvPr>
            <p:cNvSpPr/>
            <p:nvPr/>
          </p:nvSpPr>
          <p:spPr>
            <a:xfrm>
              <a:off x="13191276" y="6058562"/>
              <a:ext cx="1897088" cy="189708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03E2A9-93C0-420A-8645-8729BAA3E14B}"/>
                </a:ext>
              </a:extLst>
            </p:cNvPr>
            <p:cNvSpPr txBox="1"/>
            <p:nvPr/>
          </p:nvSpPr>
          <p:spPr>
            <a:xfrm>
              <a:off x="13505705" y="6384686"/>
              <a:ext cx="1268232" cy="1231106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7400" b="1">
                  <a:solidFill>
                    <a:schemeClr val="tx2"/>
                  </a:solidFill>
                  <a:latin typeface="Montserrat" pitchFamily="2" charset="77"/>
                  <a:ea typeface="Arimo" panose="020B0604020202020204" pitchFamily="34" charset="0"/>
                  <a:cs typeface="Arimo" panose="020B0604020202020204" pitchFamily="34" charset="0"/>
                </a:defRPr>
              </a:lvl1pPr>
            </a:lstStyle>
            <a:p>
              <a:pPr algn="ctr"/>
              <a:r>
                <a:rPr lang="en-GB" dirty="0">
                  <a:solidFill>
                    <a:schemeClr val="bg1"/>
                  </a:solidFill>
                  <a:latin typeface="+mn-lt"/>
                </a:rPr>
                <a:t>3</a:t>
              </a:r>
              <a:endParaRPr lang="en-US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B1515AC-55B6-4895-8D7A-C00DD521CDA5}"/>
              </a:ext>
            </a:extLst>
          </p:cNvPr>
          <p:cNvSpPr txBox="1"/>
          <p:nvPr/>
        </p:nvSpPr>
        <p:spPr>
          <a:xfrm>
            <a:off x="2722299" y="5354863"/>
            <a:ext cx="4458781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b="0" i="1" dirty="0">
                <a:latin typeface="+mn-lt"/>
                <a:cs typeface="Open Sans" panose="020B0606030504020204" pitchFamily="34" charset="0"/>
              </a:rPr>
              <a:t>15 </a:t>
            </a:r>
            <a:r>
              <a:rPr lang="en-GB" b="0" i="1" dirty="0" err="1">
                <a:latin typeface="+mn-lt"/>
                <a:cs typeface="Open Sans" panose="020B0606030504020204" pitchFamily="34" charset="0"/>
              </a:rPr>
              <a:t>tuổi</a:t>
            </a:r>
            <a:endParaRPr lang="en-US" b="0" i="1" dirty="0">
              <a:latin typeface="+mn-lt"/>
              <a:cs typeface="Open Sans" panose="020B0606030504020204" pitchFamily="34" charset="0"/>
            </a:endParaRPr>
          </a:p>
        </p:txBody>
      </p:sp>
      <p:grpSp>
        <p:nvGrpSpPr>
          <p:cNvPr id="45" name="Grupo 30">
            <a:extLst>
              <a:ext uri="{FF2B5EF4-FFF2-40B4-BE49-F238E27FC236}">
                <a16:creationId xmlns:a16="http://schemas.microsoft.com/office/drawing/2014/main" id="{FFEB7576-EFAF-423F-B233-F83448F66ED6}"/>
              </a:ext>
            </a:extLst>
          </p:cNvPr>
          <p:cNvGrpSpPr/>
          <p:nvPr/>
        </p:nvGrpSpPr>
        <p:grpSpPr>
          <a:xfrm rot="1291263">
            <a:off x="7558528" y="6819581"/>
            <a:ext cx="2207451" cy="2201455"/>
            <a:chOff x="19672717" y="3542269"/>
            <a:chExt cx="3836717" cy="275750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Forma libre: forma 14">
              <a:extLst>
                <a:ext uri="{FF2B5EF4-FFF2-40B4-BE49-F238E27FC236}">
                  <a16:creationId xmlns:a16="http://schemas.microsoft.com/office/drawing/2014/main" id="{6D64C377-AE98-4488-BAFD-536933167B56}"/>
                </a:ext>
              </a:extLst>
            </p:cNvPr>
            <p:cNvSpPr/>
            <p:nvPr/>
          </p:nvSpPr>
          <p:spPr>
            <a:xfrm rot="842649">
              <a:off x="20256039" y="3542269"/>
              <a:ext cx="2556728" cy="2757505"/>
            </a:xfrm>
            <a:custGeom>
              <a:avLst/>
              <a:gdLst>
                <a:gd name="connsiteX0" fmla="*/ 2556729 w 2556728"/>
                <a:gd name="connsiteY0" fmla="*/ 1165496 h 2757505"/>
                <a:gd name="connsiteX1" fmla="*/ 1278373 w 2556728"/>
                <a:gd name="connsiteY1" fmla="*/ 0 h 2757505"/>
                <a:gd name="connsiteX2" fmla="*/ 0 w 2556728"/>
                <a:gd name="connsiteY2" fmla="*/ 1165496 h 2757505"/>
                <a:gd name="connsiteX3" fmla="*/ 186354 w 2556728"/>
                <a:gd name="connsiteY3" fmla="*/ 1771716 h 2757505"/>
                <a:gd name="connsiteX4" fmla="*/ 1285891 w 2556728"/>
                <a:gd name="connsiteY4" fmla="*/ 2757505 h 2757505"/>
                <a:gd name="connsiteX5" fmla="*/ 2386229 w 2556728"/>
                <a:gd name="connsiteY5" fmla="*/ 1747365 h 2757505"/>
                <a:gd name="connsiteX6" fmla="*/ 2556729 w 2556728"/>
                <a:gd name="connsiteY6" fmla="*/ 1165496 h 2757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6728" h="2757505">
                  <a:moveTo>
                    <a:pt x="2556729" y="1165496"/>
                  </a:moveTo>
                  <a:cubicBezTo>
                    <a:pt x="2556729" y="521810"/>
                    <a:pt x="1984387" y="0"/>
                    <a:pt x="1278373" y="0"/>
                  </a:cubicBezTo>
                  <a:cubicBezTo>
                    <a:pt x="572343" y="0"/>
                    <a:pt x="0" y="521810"/>
                    <a:pt x="0" y="1165496"/>
                  </a:cubicBezTo>
                  <a:cubicBezTo>
                    <a:pt x="341" y="1381621"/>
                    <a:pt x="65233" y="1592720"/>
                    <a:pt x="186354" y="1771716"/>
                  </a:cubicBezTo>
                  <a:cubicBezTo>
                    <a:pt x="194572" y="1930336"/>
                    <a:pt x="285380" y="2757505"/>
                    <a:pt x="1285891" y="2757505"/>
                  </a:cubicBezTo>
                  <a:cubicBezTo>
                    <a:pt x="2366374" y="2757505"/>
                    <a:pt x="2385919" y="1792870"/>
                    <a:pt x="2386229" y="1747365"/>
                  </a:cubicBezTo>
                  <a:cubicBezTo>
                    <a:pt x="2497329" y="1573609"/>
                    <a:pt x="2556473" y="1371732"/>
                    <a:pt x="2556729" y="1165496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/>
            </a:p>
          </p:txBody>
        </p:sp>
        <p:sp>
          <p:nvSpPr>
            <p:cNvPr id="47" name="Forma libre: forma 17">
              <a:extLst>
                <a:ext uri="{FF2B5EF4-FFF2-40B4-BE49-F238E27FC236}">
                  <a16:creationId xmlns:a16="http://schemas.microsoft.com/office/drawing/2014/main" id="{B442CF98-B482-406A-984B-EE1FE4DC4D1B}"/>
                </a:ext>
              </a:extLst>
            </p:cNvPr>
            <p:cNvSpPr/>
            <p:nvPr/>
          </p:nvSpPr>
          <p:spPr>
            <a:xfrm rot="842649">
              <a:off x="20871093" y="5306514"/>
              <a:ext cx="1008492" cy="500760"/>
            </a:xfrm>
            <a:custGeom>
              <a:avLst/>
              <a:gdLst>
                <a:gd name="connsiteX0" fmla="*/ 1008493 w 1008492"/>
                <a:gd name="connsiteY0" fmla="*/ 391945 h 500760"/>
                <a:gd name="connsiteX1" fmla="*/ 899291 w 1008492"/>
                <a:gd name="connsiteY1" fmla="*/ 429812 h 500760"/>
                <a:gd name="connsiteX2" fmla="*/ 556394 w 1008492"/>
                <a:gd name="connsiteY2" fmla="*/ 321176 h 500760"/>
                <a:gd name="connsiteX3" fmla="*/ 522487 w 1008492"/>
                <a:gd name="connsiteY3" fmla="*/ 18415 h 500760"/>
                <a:gd name="connsiteX4" fmla="*/ 480515 w 1008492"/>
                <a:gd name="connsiteY4" fmla="*/ 189692 h 500760"/>
                <a:gd name="connsiteX5" fmla="*/ 15789 w 1008492"/>
                <a:gd name="connsiteY5" fmla="*/ 387109 h 500760"/>
                <a:gd name="connsiteX6" fmla="*/ 92069 w 1008492"/>
                <a:gd name="connsiteY6" fmla="*/ 471310 h 500760"/>
                <a:gd name="connsiteX7" fmla="*/ 504348 w 1008492"/>
                <a:gd name="connsiteY7" fmla="*/ 334388 h 500760"/>
                <a:gd name="connsiteX8" fmla="*/ 1008493 w 1008492"/>
                <a:gd name="connsiteY8" fmla="*/ 391945 h 50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8492" h="500760">
                  <a:moveTo>
                    <a:pt x="1008493" y="391945"/>
                  </a:moveTo>
                  <a:cubicBezTo>
                    <a:pt x="983893" y="375685"/>
                    <a:pt x="929986" y="427439"/>
                    <a:pt x="899291" y="429812"/>
                  </a:cubicBezTo>
                  <a:cubicBezTo>
                    <a:pt x="779396" y="474065"/>
                    <a:pt x="624134" y="434265"/>
                    <a:pt x="556394" y="321176"/>
                  </a:cubicBezTo>
                  <a:cubicBezTo>
                    <a:pt x="508709" y="229730"/>
                    <a:pt x="534057" y="117719"/>
                    <a:pt x="522487" y="18415"/>
                  </a:cubicBezTo>
                  <a:cubicBezTo>
                    <a:pt x="467977" y="-65946"/>
                    <a:pt x="485916" y="165531"/>
                    <a:pt x="480515" y="189692"/>
                  </a:cubicBezTo>
                  <a:cubicBezTo>
                    <a:pt x="497413" y="433644"/>
                    <a:pt x="187261" y="510892"/>
                    <a:pt x="15789" y="387109"/>
                  </a:cubicBezTo>
                  <a:cubicBezTo>
                    <a:pt x="-41115" y="394664"/>
                    <a:pt x="72618" y="461748"/>
                    <a:pt x="92069" y="471310"/>
                  </a:cubicBezTo>
                  <a:cubicBezTo>
                    <a:pt x="233856" y="543083"/>
                    <a:pt x="435038" y="478409"/>
                    <a:pt x="504348" y="334388"/>
                  </a:cubicBezTo>
                  <a:cubicBezTo>
                    <a:pt x="586212" y="517334"/>
                    <a:pt x="902138" y="566350"/>
                    <a:pt x="1008493" y="391945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/>
            </a:p>
          </p:txBody>
        </p:sp>
        <p:sp>
          <p:nvSpPr>
            <p:cNvPr id="48" name="Forma libre: forma 18">
              <a:extLst>
                <a:ext uri="{FF2B5EF4-FFF2-40B4-BE49-F238E27FC236}">
                  <a16:creationId xmlns:a16="http://schemas.microsoft.com/office/drawing/2014/main" id="{B096D35D-26FD-4FE7-BF3F-EF0655892E28}"/>
                </a:ext>
              </a:extLst>
            </p:cNvPr>
            <p:cNvSpPr/>
            <p:nvPr/>
          </p:nvSpPr>
          <p:spPr>
            <a:xfrm rot="842649">
              <a:off x="21072133" y="4668089"/>
              <a:ext cx="138109" cy="138109"/>
            </a:xfrm>
            <a:custGeom>
              <a:avLst/>
              <a:gdLst>
                <a:gd name="connsiteX0" fmla="*/ 138109 w 138109"/>
                <a:gd name="connsiteY0" fmla="*/ 69055 h 138109"/>
                <a:gd name="connsiteX1" fmla="*/ 69055 w 138109"/>
                <a:gd name="connsiteY1" fmla="*/ 138109 h 138109"/>
                <a:gd name="connsiteX2" fmla="*/ 0 w 138109"/>
                <a:gd name="connsiteY2" fmla="*/ 69055 h 138109"/>
                <a:gd name="connsiteX3" fmla="*/ 69055 w 138109"/>
                <a:gd name="connsiteY3" fmla="*/ 0 h 138109"/>
                <a:gd name="connsiteX4" fmla="*/ 138109 w 138109"/>
                <a:gd name="connsiteY4" fmla="*/ 69055 h 1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09" h="138109">
                  <a:moveTo>
                    <a:pt x="138109" y="69055"/>
                  </a:moveTo>
                  <a:cubicBezTo>
                    <a:pt x="138109" y="107192"/>
                    <a:pt x="107192" y="138109"/>
                    <a:pt x="69055" y="138109"/>
                  </a:cubicBezTo>
                  <a:cubicBezTo>
                    <a:pt x="30917" y="138109"/>
                    <a:pt x="0" y="107192"/>
                    <a:pt x="0" y="69055"/>
                  </a:cubicBezTo>
                  <a:cubicBezTo>
                    <a:pt x="0" y="30917"/>
                    <a:pt x="30917" y="0"/>
                    <a:pt x="69055" y="0"/>
                  </a:cubicBezTo>
                  <a:cubicBezTo>
                    <a:pt x="107192" y="0"/>
                    <a:pt x="138109" y="30917"/>
                    <a:pt x="138109" y="69055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/>
            </a:p>
          </p:txBody>
        </p:sp>
        <p:sp>
          <p:nvSpPr>
            <p:cNvPr id="49" name="Forma libre: forma 22">
              <a:extLst>
                <a:ext uri="{FF2B5EF4-FFF2-40B4-BE49-F238E27FC236}">
                  <a16:creationId xmlns:a16="http://schemas.microsoft.com/office/drawing/2014/main" id="{F71BB8AB-984A-43D4-AEC5-3D59D7B3C118}"/>
                </a:ext>
              </a:extLst>
            </p:cNvPr>
            <p:cNvSpPr/>
            <p:nvPr/>
          </p:nvSpPr>
          <p:spPr>
            <a:xfrm rot="842649">
              <a:off x="21898828" y="4874884"/>
              <a:ext cx="138109" cy="138109"/>
            </a:xfrm>
            <a:custGeom>
              <a:avLst/>
              <a:gdLst>
                <a:gd name="connsiteX0" fmla="*/ 138109 w 138109"/>
                <a:gd name="connsiteY0" fmla="*/ 69055 h 138109"/>
                <a:gd name="connsiteX1" fmla="*/ 69055 w 138109"/>
                <a:gd name="connsiteY1" fmla="*/ 138109 h 138109"/>
                <a:gd name="connsiteX2" fmla="*/ 0 w 138109"/>
                <a:gd name="connsiteY2" fmla="*/ 69055 h 138109"/>
                <a:gd name="connsiteX3" fmla="*/ 69055 w 138109"/>
                <a:gd name="connsiteY3" fmla="*/ 0 h 138109"/>
                <a:gd name="connsiteX4" fmla="*/ 138109 w 138109"/>
                <a:gd name="connsiteY4" fmla="*/ 69055 h 1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09" h="138109">
                  <a:moveTo>
                    <a:pt x="138109" y="69055"/>
                  </a:moveTo>
                  <a:cubicBezTo>
                    <a:pt x="138109" y="107192"/>
                    <a:pt x="107192" y="138109"/>
                    <a:pt x="69055" y="138109"/>
                  </a:cubicBezTo>
                  <a:cubicBezTo>
                    <a:pt x="30917" y="138109"/>
                    <a:pt x="0" y="107192"/>
                    <a:pt x="0" y="69055"/>
                  </a:cubicBezTo>
                  <a:cubicBezTo>
                    <a:pt x="0" y="30917"/>
                    <a:pt x="30917" y="0"/>
                    <a:pt x="69055" y="0"/>
                  </a:cubicBezTo>
                  <a:cubicBezTo>
                    <a:pt x="107192" y="0"/>
                    <a:pt x="138109" y="30917"/>
                    <a:pt x="138109" y="69055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/>
            </a:p>
          </p:txBody>
        </p:sp>
        <p:sp>
          <p:nvSpPr>
            <p:cNvPr id="50" name="Forma libre: forma 23">
              <a:extLst>
                <a:ext uri="{FF2B5EF4-FFF2-40B4-BE49-F238E27FC236}">
                  <a16:creationId xmlns:a16="http://schemas.microsoft.com/office/drawing/2014/main" id="{BD33B204-D33D-4342-A9F1-4280A07A32A4}"/>
                </a:ext>
              </a:extLst>
            </p:cNvPr>
            <p:cNvSpPr/>
            <p:nvPr/>
          </p:nvSpPr>
          <p:spPr>
            <a:xfrm rot="842649">
              <a:off x="21163133" y="5170312"/>
              <a:ext cx="529650" cy="352467"/>
            </a:xfrm>
            <a:custGeom>
              <a:avLst/>
              <a:gdLst>
                <a:gd name="connsiteX0" fmla="*/ 529061 w 529650"/>
                <a:gd name="connsiteY0" fmla="*/ 117687 h 352467"/>
                <a:gd name="connsiteX1" fmla="*/ 264835 w 529650"/>
                <a:gd name="connsiteY1" fmla="*/ 0 h 352467"/>
                <a:gd name="connsiteX2" fmla="*/ 590 w 529650"/>
                <a:gd name="connsiteY2" fmla="*/ 117687 h 352467"/>
                <a:gd name="connsiteX3" fmla="*/ 219997 w 529650"/>
                <a:gd name="connsiteY3" fmla="*/ 340970 h 352467"/>
                <a:gd name="connsiteX4" fmla="*/ 309654 w 529650"/>
                <a:gd name="connsiteY4" fmla="*/ 340970 h 352467"/>
                <a:gd name="connsiteX5" fmla="*/ 529061 w 529650"/>
                <a:gd name="connsiteY5" fmla="*/ 117687 h 35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650" h="352467">
                  <a:moveTo>
                    <a:pt x="529061" y="117687"/>
                  </a:moveTo>
                  <a:cubicBezTo>
                    <a:pt x="513513" y="-237"/>
                    <a:pt x="264835" y="0"/>
                    <a:pt x="264835" y="0"/>
                  </a:cubicBezTo>
                  <a:cubicBezTo>
                    <a:pt x="264835" y="0"/>
                    <a:pt x="16133" y="-239"/>
                    <a:pt x="590" y="117687"/>
                  </a:cubicBezTo>
                  <a:cubicBezTo>
                    <a:pt x="-10659" y="203027"/>
                    <a:pt x="141709" y="298104"/>
                    <a:pt x="219997" y="340970"/>
                  </a:cubicBezTo>
                  <a:cubicBezTo>
                    <a:pt x="247918" y="356299"/>
                    <a:pt x="281733" y="356299"/>
                    <a:pt x="309654" y="340970"/>
                  </a:cubicBezTo>
                  <a:cubicBezTo>
                    <a:pt x="387942" y="298104"/>
                    <a:pt x="540302" y="203027"/>
                    <a:pt x="529061" y="117687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 dirty="0"/>
            </a:p>
          </p:txBody>
        </p:sp>
        <p:sp>
          <p:nvSpPr>
            <p:cNvPr id="51" name="Forma libre: forma 28">
              <a:extLst>
                <a:ext uri="{FF2B5EF4-FFF2-40B4-BE49-F238E27FC236}">
                  <a16:creationId xmlns:a16="http://schemas.microsoft.com/office/drawing/2014/main" id="{5FA39487-8026-4F9A-9B0F-5453F496BCA1}"/>
                </a:ext>
              </a:extLst>
            </p:cNvPr>
            <p:cNvSpPr/>
            <p:nvPr/>
          </p:nvSpPr>
          <p:spPr>
            <a:xfrm rot="842649">
              <a:off x="19672717" y="3592929"/>
              <a:ext cx="999525" cy="1493400"/>
            </a:xfrm>
            <a:custGeom>
              <a:avLst/>
              <a:gdLst>
                <a:gd name="connsiteX0" fmla="*/ 999525 w 999525"/>
                <a:gd name="connsiteY0" fmla="*/ 0 h 1493400"/>
                <a:gd name="connsiteX1" fmla="*/ 47995 w 999525"/>
                <a:gd name="connsiteY1" fmla="*/ 555056 h 1493400"/>
                <a:gd name="connsiteX2" fmla="*/ 540781 w 999525"/>
                <a:gd name="connsiteY2" fmla="*/ 1488385 h 1493400"/>
                <a:gd name="connsiteX3" fmla="*/ 999525 w 999525"/>
                <a:gd name="connsiteY3" fmla="*/ 0 h 149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525" h="1493400">
                  <a:moveTo>
                    <a:pt x="999525" y="0"/>
                  </a:moveTo>
                  <a:cubicBezTo>
                    <a:pt x="999525" y="0"/>
                    <a:pt x="268086" y="169894"/>
                    <a:pt x="47995" y="555056"/>
                  </a:cubicBezTo>
                  <a:cubicBezTo>
                    <a:pt x="-172098" y="940218"/>
                    <a:pt x="429881" y="1555140"/>
                    <a:pt x="540781" y="1488385"/>
                  </a:cubicBezTo>
                  <a:cubicBezTo>
                    <a:pt x="718532" y="1381388"/>
                    <a:pt x="826795" y="980216"/>
                    <a:pt x="999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/>
            </a:p>
          </p:txBody>
        </p:sp>
        <p:sp>
          <p:nvSpPr>
            <p:cNvPr id="52" name="Forma libre: forma 29">
              <a:extLst>
                <a:ext uri="{FF2B5EF4-FFF2-40B4-BE49-F238E27FC236}">
                  <a16:creationId xmlns:a16="http://schemas.microsoft.com/office/drawing/2014/main" id="{AE5C2408-B7DF-4606-9200-536CB8E6811B}"/>
                </a:ext>
              </a:extLst>
            </p:cNvPr>
            <p:cNvSpPr/>
            <p:nvPr/>
          </p:nvSpPr>
          <p:spPr>
            <a:xfrm rot="842649">
              <a:off x="22509908" y="4302643"/>
              <a:ext cx="999526" cy="1493400"/>
            </a:xfrm>
            <a:custGeom>
              <a:avLst/>
              <a:gdLst>
                <a:gd name="connsiteX0" fmla="*/ 0 w 999526"/>
                <a:gd name="connsiteY0" fmla="*/ 0 h 1493400"/>
                <a:gd name="connsiteX1" fmla="*/ 951536 w 999526"/>
                <a:gd name="connsiteY1" fmla="*/ 555056 h 1493400"/>
                <a:gd name="connsiteX2" fmla="*/ 458742 w 999526"/>
                <a:gd name="connsiteY2" fmla="*/ 1488385 h 1493400"/>
                <a:gd name="connsiteX3" fmla="*/ 0 w 999526"/>
                <a:gd name="connsiteY3" fmla="*/ 0 h 149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526" h="1493400">
                  <a:moveTo>
                    <a:pt x="0" y="0"/>
                  </a:moveTo>
                  <a:cubicBezTo>
                    <a:pt x="0" y="0"/>
                    <a:pt x="731436" y="169894"/>
                    <a:pt x="951536" y="555056"/>
                  </a:cubicBezTo>
                  <a:cubicBezTo>
                    <a:pt x="1171618" y="940218"/>
                    <a:pt x="569641" y="1555140"/>
                    <a:pt x="458742" y="1488385"/>
                  </a:cubicBezTo>
                  <a:cubicBezTo>
                    <a:pt x="280997" y="1381388"/>
                    <a:pt x="172726" y="980216"/>
                    <a:pt x="0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SV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1325841-D9B8-4BF4-9E22-67ECA3737492}"/>
              </a:ext>
            </a:extLst>
          </p:cNvPr>
          <p:cNvSpPr txBox="1"/>
          <p:nvPr/>
        </p:nvSpPr>
        <p:spPr>
          <a:xfrm>
            <a:off x="2299335" y="7194851"/>
            <a:ext cx="4458781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GB" b="0" i="1" dirty="0" err="1">
                <a:latin typeface="+mn-lt"/>
                <a:cs typeface="Open Sans" panose="020B0606030504020204" pitchFamily="34" charset="0"/>
              </a:rPr>
              <a:t>Sở</a:t>
            </a:r>
            <a:r>
              <a:rPr lang="en-GB" b="0" i="1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b="0" i="1" dirty="0" err="1">
                <a:latin typeface="+mn-lt"/>
                <a:cs typeface="Open Sans" panose="020B0606030504020204" pitchFamily="34" charset="0"/>
              </a:rPr>
              <a:t>thích</a:t>
            </a:r>
            <a:r>
              <a:rPr lang="en-GB" b="0" i="1" dirty="0">
                <a:latin typeface="+mn-lt"/>
                <a:cs typeface="Open Sans" panose="020B0606030504020204" pitchFamily="34" charset="0"/>
              </a:rPr>
              <a:t>: </a:t>
            </a:r>
            <a:r>
              <a:rPr lang="en-GB" b="0" i="1" dirty="0" err="1">
                <a:latin typeface="+mn-lt"/>
                <a:cs typeface="Open Sans" panose="020B0606030504020204" pitchFamily="34" charset="0"/>
              </a:rPr>
              <a:t>bóng</a:t>
            </a:r>
            <a:r>
              <a:rPr lang="en-GB" b="0" i="1" dirty="0">
                <a:latin typeface="+mn-lt"/>
                <a:cs typeface="Open Sans" panose="020B0606030504020204" pitchFamily="34" charset="0"/>
              </a:rPr>
              <a:t> </a:t>
            </a:r>
            <a:r>
              <a:rPr lang="en-GB" b="0" i="1" dirty="0" err="1">
                <a:latin typeface="+mn-lt"/>
                <a:cs typeface="Open Sans" panose="020B0606030504020204" pitchFamily="34" charset="0"/>
              </a:rPr>
              <a:t>đá</a:t>
            </a:r>
            <a:endParaRPr lang="en-GB" b="0" i="1" dirty="0">
              <a:latin typeface="+mn-lt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6722">
            <a:off x="7207236" y="35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 rot="381593">
            <a:off x="8957989" y="1056412"/>
            <a:ext cx="8188833" cy="149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US" sz="85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Giới</a:t>
            </a:r>
            <a:r>
              <a:rPr lang="en-US" sz="85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US" sz="85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thiệu</a:t>
            </a:r>
            <a:r>
              <a:rPr lang="en-US" sz="85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US" sz="85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sản</a:t>
            </a:r>
            <a:r>
              <a:rPr lang="en-US" sz="85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US" sz="85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phẩm</a:t>
            </a:r>
            <a:endParaRPr lang="en-US" sz="8500" b="1" i="1" spc="-419" dirty="0">
              <a:solidFill>
                <a:srgbClr val="522A0F"/>
              </a:solidFill>
              <a:latin typeface="+mj-lt"/>
              <a:ea typeface="Lucky Bones"/>
              <a:cs typeface="Lucky Bones"/>
              <a:sym typeface="Lucky Bone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8631" y="3826404"/>
            <a:ext cx="8818318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</a:pPr>
            <a:r>
              <a:rPr lang="en-GB" sz="3200" dirty="0"/>
              <a:t> </a:t>
            </a:r>
            <a:r>
              <a:rPr lang="en-GB" sz="3200" dirty="0" err="1"/>
              <a:t>Là</a:t>
            </a:r>
            <a:r>
              <a:rPr lang="en-GB" sz="3200" dirty="0"/>
              <a:t> </a:t>
            </a:r>
            <a:r>
              <a:rPr lang="en-GB" sz="3200" dirty="0" err="1"/>
              <a:t>một</a:t>
            </a:r>
            <a:r>
              <a:rPr lang="en-GB" sz="3200" dirty="0"/>
              <a:t> </a:t>
            </a:r>
            <a:r>
              <a:rPr lang="en-GB" sz="3200" dirty="0" err="1"/>
              <a:t>trong</a:t>
            </a:r>
            <a:r>
              <a:rPr lang="en-GB" sz="3200" dirty="0"/>
              <a:t> </a:t>
            </a:r>
            <a:r>
              <a:rPr lang="en-GB" sz="3200" dirty="0" err="1"/>
              <a:t>những</a:t>
            </a:r>
            <a:r>
              <a:rPr lang="en-GB" sz="3200" dirty="0"/>
              <a:t> website </a:t>
            </a:r>
            <a:r>
              <a:rPr lang="en-GB" sz="3200" dirty="0" err="1"/>
              <a:t>kinh</a:t>
            </a:r>
            <a:r>
              <a:rPr lang="en-GB" sz="3200" dirty="0"/>
              <a:t> </a:t>
            </a:r>
            <a:r>
              <a:rPr lang="en-GB" sz="3200" dirty="0" err="1"/>
              <a:t>doanh</a:t>
            </a:r>
            <a:r>
              <a:rPr lang="en-GB" sz="3200" dirty="0"/>
              <a:t> </a:t>
            </a:r>
            <a:r>
              <a:rPr lang="en-GB" sz="3200" dirty="0" err="1"/>
              <a:t>về</a:t>
            </a:r>
            <a:r>
              <a:rPr lang="en-GB" sz="3200" dirty="0"/>
              <a:t> </a:t>
            </a:r>
            <a:r>
              <a:rPr lang="en-GB" sz="3200" dirty="0" err="1"/>
              <a:t>chó</a:t>
            </a:r>
            <a:r>
              <a:rPr lang="en-GB" sz="3200" dirty="0"/>
              <a:t> </a:t>
            </a:r>
            <a:r>
              <a:rPr lang="en-GB" sz="3200" dirty="0" err="1"/>
              <a:t>mèo</a:t>
            </a:r>
            <a:r>
              <a:rPr lang="en-GB" sz="3200" dirty="0"/>
              <a:t> </a:t>
            </a:r>
            <a:r>
              <a:rPr lang="en-GB" sz="3200" dirty="0" err="1"/>
              <a:t>gồm</a:t>
            </a:r>
            <a:r>
              <a:rPr lang="en-GB" sz="3200" dirty="0"/>
              <a:t> </a:t>
            </a:r>
            <a:r>
              <a:rPr lang="en-GB" sz="3200" dirty="0" err="1"/>
              <a:t>nhiều</a:t>
            </a:r>
            <a:r>
              <a:rPr lang="en-GB" sz="3200" dirty="0"/>
              <a:t> </a:t>
            </a:r>
            <a:r>
              <a:rPr lang="en-GB" sz="3200" dirty="0" err="1"/>
              <a:t>dịch</a:t>
            </a:r>
            <a:r>
              <a:rPr lang="en-GB" sz="3200" dirty="0"/>
              <a:t> </a:t>
            </a:r>
            <a:r>
              <a:rPr lang="en-GB" sz="3200" dirty="0" err="1"/>
              <a:t>vụ</a:t>
            </a:r>
            <a:r>
              <a:rPr lang="en-GB" sz="3200" dirty="0"/>
              <a:t> </a:t>
            </a:r>
            <a:r>
              <a:rPr lang="en-GB" sz="3200" dirty="0" err="1"/>
              <a:t>khác</a:t>
            </a:r>
            <a:r>
              <a:rPr lang="en-GB" sz="3200" dirty="0"/>
              <a:t> </a:t>
            </a:r>
            <a:r>
              <a:rPr lang="en-GB" sz="3200" dirty="0" err="1"/>
              <a:t>nhau</a:t>
            </a:r>
            <a:r>
              <a:rPr lang="en-GB" sz="3200" dirty="0"/>
              <a:t> </a:t>
            </a:r>
            <a:r>
              <a:rPr lang="en-GB" sz="3200" dirty="0" err="1"/>
              <a:t>về</a:t>
            </a:r>
            <a:r>
              <a:rPr lang="en-GB" sz="3200" dirty="0"/>
              <a:t> spa </a:t>
            </a:r>
            <a:r>
              <a:rPr lang="en-GB" sz="3200" dirty="0" err="1"/>
              <a:t>và</a:t>
            </a:r>
            <a:r>
              <a:rPr lang="en-GB" sz="3200" dirty="0"/>
              <a:t> </a:t>
            </a:r>
            <a:r>
              <a:rPr lang="en-GB" sz="3200" dirty="0" err="1"/>
              <a:t>buôn</a:t>
            </a:r>
            <a:r>
              <a:rPr lang="en-GB" sz="3200" dirty="0"/>
              <a:t> </a:t>
            </a:r>
            <a:r>
              <a:rPr lang="en-GB" sz="3200" dirty="0" err="1"/>
              <a:t>bán</a:t>
            </a:r>
            <a:r>
              <a:rPr lang="en-GB" sz="3200" dirty="0"/>
              <a:t> </a:t>
            </a:r>
            <a:r>
              <a:rPr lang="en-GB" sz="3200" dirty="0" err="1"/>
              <a:t>dụng</a:t>
            </a:r>
            <a:r>
              <a:rPr lang="en-GB" sz="3200" dirty="0"/>
              <a:t> </a:t>
            </a:r>
            <a:r>
              <a:rPr lang="en-GB" sz="3200" dirty="0" err="1"/>
              <a:t>cụ</a:t>
            </a:r>
            <a:r>
              <a:rPr lang="en-GB" sz="3200" dirty="0"/>
              <a:t> , </a:t>
            </a:r>
            <a:r>
              <a:rPr lang="en-GB" sz="3200" dirty="0" err="1"/>
              <a:t>giống</a:t>
            </a:r>
            <a:r>
              <a:rPr lang="en-GB" sz="3200" dirty="0"/>
              <a:t> </a:t>
            </a:r>
            <a:r>
              <a:rPr lang="en-GB" sz="3200" dirty="0" err="1"/>
              <a:t>chó</a:t>
            </a:r>
            <a:r>
              <a:rPr lang="en-GB" sz="3200" dirty="0"/>
              <a:t> </a:t>
            </a:r>
            <a:r>
              <a:rPr lang="en-GB" sz="3200" dirty="0" err="1"/>
              <a:t>mèo</a:t>
            </a:r>
            <a:r>
              <a:rPr lang="en-GB" sz="3200" dirty="0"/>
              <a:t> </a:t>
            </a:r>
            <a:r>
              <a:rPr lang="en-GB" sz="3200" dirty="0" err="1"/>
              <a:t>luôn</a:t>
            </a:r>
            <a:r>
              <a:rPr lang="en-GB" sz="3200" dirty="0"/>
              <a:t> </a:t>
            </a:r>
            <a:r>
              <a:rPr lang="en-GB" sz="3200" dirty="0" err="1"/>
              <a:t>hỗ</a:t>
            </a:r>
            <a:r>
              <a:rPr lang="en-GB" sz="3200" dirty="0"/>
              <a:t> </a:t>
            </a:r>
            <a:r>
              <a:rPr lang="en-GB" sz="3200" dirty="0" err="1"/>
              <a:t>trợ</a:t>
            </a:r>
            <a:r>
              <a:rPr lang="en-GB" sz="3200" dirty="0"/>
              <a:t> </a:t>
            </a:r>
            <a:r>
              <a:rPr lang="en-GB" sz="3200" dirty="0" err="1"/>
              <a:t>một</a:t>
            </a:r>
            <a:r>
              <a:rPr lang="en-GB" sz="3200" dirty="0"/>
              <a:t> </a:t>
            </a:r>
            <a:r>
              <a:rPr lang="en-GB" sz="3200" dirty="0" err="1"/>
              <a:t>cách</a:t>
            </a:r>
            <a:r>
              <a:rPr lang="en-GB" sz="3200" dirty="0"/>
              <a:t> </a:t>
            </a:r>
            <a:r>
              <a:rPr lang="en-GB" sz="3200" dirty="0" err="1"/>
              <a:t>nhiệt</a:t>
            </a:r>
            <a:r>
              <a:rPr lang="en-GB" sz="3200" dirty="0"/>
              <a:t> </a:t>
            </a:r>
            <a:r>
              <a:rPr lang="en-GB" sz="3200" dirty="0" err="1"/>
              <a:t>tình</a:t>
            </a:r>
            <a:r>
              <a:rPr lang="en-GB" sz="3200" dirty="0"/>
              <a:t> </a:t>
            </a:r>
            <a:r>
              <a:rPr lang="en-GB" sz="3200" dirty="0" err="1"/>
              <a:t>nhất</a:t>
            </a:r>
            <a:r>
              <a:rPr lang="en-GB" sz="3200" dirty="0"/>
              <a:t>.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2742075" y="3825280"/>
            <a:ext cx="5515241" cy="6447432"/>
          </a:xfrm>
          <a:custGeom>
            <a:avLst/>
            <a:gdLst/>
            <a:ahLst/>
            <a:cxnLst/>
            <a:rect l="l" t="t" r="r" b="b"/>
            <a:pathLst>
              <a:path w="5515241" h="6447432">
                <a:moveTo>
                  <a:pt x="5515241" y="0"/>
                </a:moveTo>
                <a:lnTo>
                  <a:pt x="0" y="0"/>
                </a:lnTo>
                <a:lnTo>
                  <a:pt x="0" y="6447432"/>
                </a:lnTo>
                <a:lnTo>
                  <a:pt x="5515241" y="6447432"/>
                </a:lnTo>
                <a:lnTo>
                  <a:pt x="551524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38955" y="3734"/>
            <a:ext cx="4036812" cy="3718913"/>
          </a:xfrm>
          <a:custGeom>
            <a:avLst/>
            <a:gdLst/>
            <a:ahLst/>
            <a:cxnLst/>
            <a:rect l="l" t="t" r="r" b="b"/>
            <a:pathLst>
              <a:path w="4036812" h="3718913">
                <a:moveTo>
                  <a:pt x="4036812" y="0"/>
                </a:moveTo>
                <a:lnTo>
                  <a:pt x="0" y="0"/>
                </a:lnTo>
                <a:lnTo>
                  <a:pt x="0" y="3718912"/>
                </a:lnTo>
                <a:lnTo>
                  <a:pt x="4036812" y="3718912"/>
                </a:lnTo>
                <a:lnTo>
                  <a:pt x="403681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994649">
            <a:off x="17230571" y="5274612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534868">
            <a:off x="-291249" y="2245710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445741">
            <a:off x="261029" y="9321466"/>
            <a:ext cx="715838" cy="675491"/>
          </a:xfrm>
          <a:custGeom>
            <a:avLst/>
            <a:gdLst/>
            <a:ahLst/>
            <a:cxnLst/>
            <a:rect l="l" t="t" r="r" b="b"/>
            <a:pathLst>
              <a:path w="715838" h="675491">
                <a:moveTo>
                  <a:pt x="0" y="0"/>
                </a:moveTo>
                <a:lnTo>
                  <a:pt x="715838" y="0"/>
                </a:lnTo>
                <a:lnTo>
                  <a:pt x="715838" y="675491"/>
                </a:lnTo>
                <a:lnTo>
                  <a:pt x="0" y="675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45741">
            <a:off x="5539177" y="690955"/>
            <a:ext cx="715838" cy="675491"/>
          </a:xfrm>
          <a:custGeom>
            <a:avLst/>
            <a:gdLst/>
            <a:ahLst/>
            <a:cxnLst/>
            <a:rect l="l" t="t" r="r" b="b"/>
            <a:pathLst>
              <a:path w="715838" h="675491">
                <a:moveTo>
                  <a:pt x="0" y="0"/>
                </a:moveTo>
                <a:lnTo>
                  <a:pt x="715838" y="0"/>
                </a:lnTo>
                <a:lnTo>
                  <a:pt x="715838" y="675490"/>
                </a:lnTo>
                <a:lnTo>
                  <a:pt x="0" y="675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705725">
            <a:off x="16846764" y="549146"/>
            <a:ext cx="715838" cy="675491"/>
          </a:xfrm>
          <a:custGeom>
            <a:avLst/>
            <a:gdLst/>
            <a:ahLst/>
            <a:cxnLst/>
            <a:rect l="l" t="t" r="r" b="b"/>
            <a:pathLst>
              <a:path w="715838" h="675491">
                <a:moveTo>
                  <a:pt x="0" y="0"/>
                </a:moveTo>
                <a:lnTo>
                  <a:pt x="715838" y="0"/>
                </a:lnTo>
                <a:lnTo>
                  <a:pt x="715838" y="675491"/>
                </a:lnTo>
                <a:lnTo>
                  <a:pt x="0" y="675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oogle Shape;1691;p37">
            <a:extLst>
              <a:ext uri="{FF2B5EF4-FFF2-40B4-BE49-F238E27FC236}">
                <a16:creationId xmlns:a16="http://schemas.microsoft.com/office/drawing/2014/main" id="{DC2AF0AE-AACF-457F-B2D1-3C2C71D028A2}"/>
              </a:ext>
            </a:extLst>
          </p:cNvPr>
          <p:cNvGrpSpPr/>
          <p:nvPr/>
        </p:nvGrpSpPr>
        <p:grpSpPr>
          <a:xfrm>
            <a:off x="10297141" y="4096808"/>
            <a:ext cx="1924549" cy="4266596"/>
            <a:chOff x="3359175" y="3441775"/>
            <a:chExt cx="845275" cy="1642875"/>
          </a:xfrm>
        </p:grpSpPr>
        <p:sp>
          <p:nvSpPr>
            <p:cNvPr id="16" name="Google Shape;1692;p37">
              <a:extLst>
                <a:ext uri="{FF2B5EF4-FFF2-40B4-BE49-F238E27FC236}">
                  <a16:creationId xmlns:a16="http://schemas.microsoft.com/office/drawing/2014/main" id="{ED8632B6-8B5C-484C-8A4E-B56897F449E4}"/>
                </a:ext>
              </a:extLst>
            </p:cNvPr>
            <p:cNvSpPr/>
            <p:nvPr/>
          </p:nvSpPr>
          <p:spPr>
            <a:xfrm>
              <a:off x="3527100" y="4589650"/>
              <a:ext cx="627200" cy="495000"/>
            </a:xfrm>
            <a:custGeom>
              <a:avLst/>
              <a:gdLst/>
              <a:ahLst/>
              <a:cxnLst/>
              <a:rect l="l" t="t" r="r" b="b"/>
              <a:pathLst>
                <a:path w="25088" h="19800" extrusionOk="0">
                  <a:moveTo>
                    <a:pt x="18647" y="0"/>
                  </a:moveTo>
                  <a:cubicBezTo>
                    <a:pt x="18421" y="276"/>
                    <a:pt x="18171" y="551"/>
                    <a:pt x="17920" y="777"/>
                  </a:cubicBezTo>
                  <a:cubicBezTo>
                    <a:pt x="17970" y="852"/>
                    <a:pt x="18020" y="927"/>
                    <a:pt x="18121" y="1003"/>
                  </a:cubicBezTo>
                  <a:lnTo>
                    <a:pt x="18822" y="1504"/>
                  </a:lnTo>
                  <a:lnTo>
                    <a:pt x="17419" y="1178"/>
                  </a:lnTo>
                  <a:cubicBezTo>
                    <a:pt x="16968" y="1529"/>
                    <a:pt x="16491" y="1805"/>
                    <a:pt x="16015" y="2005"/>
                  </a:cubicBezTo>
                  <a:cubicBezTo>
                    <a:pt x="16040" y="2005"/>
                    <a:pt x="16040" y="2005"/>
                    <a:pt x="16040" y="2030"/>
                  </a:cubicBezTo>
                  <a:lnTo>
                    <a:pt x="17444" y="2832"/>
                  </a:lnTo>
                  <a:lnTo>
                    <a:pt x="17444" y="2832"/>
                  </a:lnTo>
                  <a:lnTo>
                    <a:pt x="15238" y="2306"/>
                  </a:lnTo>
                  <a:cubicBezTo>
                    <a:pt x="14436" y="2582"/>
                    <a:pt x="13584" y="2707"/>
                    <a:pt x="12682" y="2757"/>
                  </a:cubicBezTo>
                  <a:cubicBezTo>
                    <a:pt x="12732" y="2807"/>
                    <a:pt x="12807" y="2882"/>
                    <a:pt x="12907" y="2907"/>
                  </a:cubicBezTo>
                  <a:lnTo>
                    <a:pt x="14587" y="3659"/>
                  </a:lnTo>
                  <a:lnTo>
                    <a:pt x="14587" y="3659"/>
                  </a:lnTo>
                  <a:lnTo>
                    <a:pt x="11354" y="2782"/>
                  </a:lnTo>
                  <a:lnTo>
                    <a:pt x="6993" y="2782"/>
                  </a:lnTo>
                  <a:cubicBezTo>
                    <a:pt x="6667" y="2782"/>
                    <a:pt x="6366" y="2732"/>
                    <a:pt x="6040" y="2682"/>
                  </a:cubicBezTo>
                  <a:lnTo>
                    <a:pt x="6040" y="2682"/>
                  </a:lnTo>
                  <a:cubicBezTo>
                    <a:pt x="7444" y="3158"/>
                    <a:pt x="9198" y="3684"/>
                    <a:pt x="10501" y="4311"/>
                  </a:cubicBezTo>
                  <a:cubicBezTo>
                    <a:pt x="7745" y="3233"/>
                    <a:pt x="4637" y="2607"/>
                    <a:pt x="4461" y="2506"/>
                  </a:cubicBezTo>
                  <a:lnTo>
                    <a:pt x="4436" y="2531"/>
                  </a:lnTo>
                  <a:cubicBezTo>
                    <a:pt x="4249" y="2448"/>
                    <a:pt x="4096" y="2404"/>
                    <a:pt x="3963" y="2404"/>
                  </a:cubicBezTo>
                  <a:cubicBezTo>
                    <a:pt x="3777" y="2404"/>
                    <a:pt x="3630" y="2491"/>
                    <a:pt x="3484" y="2682"/>
                  </a:cubicBezTo>
                  <a:cubicBezTo>
                    <a:pt x="3258" y="2932"/>
                    <a:pt x="3359" y="3283"/>
                    <a:pt x="3684" y="3459"/>
                  </a:cubicBezTo>
                  <a:cubicBezTo>
                    <a:pt x="3760" y="3509"/>
                    <a:pt x="6767" y="4411"/>
                    <a:pt x="9549" y="5865"/>
                  </a:cubicBezTo>
                  <a:lnTo>
                    <a:pt x="3735" y="3935"/>
                  </a:lnTo>
                  <a:cubicBezTo>
                    <a:pt x="3630" y="3887"/>
                    <a:pt x="3518" y="3864"/>
                    <a:pt x="3407" y="3864"/>
                  </a:cubicBezTo>
                  <a:cubicBezTo>
                    <a:pt x="3172" y="3864"/>
                    <a:pt x="2943" y="3965"/>
                    <a:pt x="2807" y="4135"/>
                  </a:cubicBezTo>
                  <a:cubicBezTo>
                    <a:pt x="2607" y="4386"/>
                    <a:pt x="2707" y="4712"/>
                    <a:pt x="3008" y="4887"/>
                  </a:cubicBezTo>
                  <a:lnTo>
                    <a:pt x="13033" y="9699"/>
                  </a:lnTo>
                  <a:lnTo>
                    <a:pt x="2958" y="5890"/>
                  </a:lnTo>
                  <a:cubicBezTo>
                    <a:pt x="2846" y="5850"/>
                    <a:pt x="2729" y="5830"/>
                    <a:pt x="2615" y="5830"/>
                  </a:cubicBezTo>
                  <a:cubicBezTo>
                    <a:pt x="2371" y="5830"/>
                    <a:pt x="2142" y="5920"/>
                    <a:pt x="2005" y="6090"/>
                  </a:cubicBezTo>
                  <a:cubicBezTo>
                    <a:pt x="1805" y="6366"/>
                    <a:pt x="1905" y="6692"/>
                    <a:pt x="2206" y="6867"/>
                  </a:cubicBezTo>
                  <a:lnTo>
                    <a:pt x="13459" y="12281"/>
                  </a:lnTo>
                  <a:lnTo>
                    <a:pt x="2782" y="7744"/>
                  </a:lnTo>
                  <a:cubicBezTo>
                    <a:pt x="2670" y="7696"/>
                    <a:pt x="2552" y="7674"/>
                    <a:pt x="2438" y="7674"/>
                  </a:cubicBezTo>
                  <a:cubicBezTo>
                    <a:pt x="2195" y="7674"/>
                    <a:pt x="1966" y="7775"/>
                    <a:pt x="1830" y="7945"/>
                  </a:cubicBezTo>
                  <a:cubicBezTo>
                    <a:pt x="1654" y="8196"/>
                    <a:pt x="1755" y="8547"/>
                    <a:pt x="2055" y="8697"/>
                  </a:cubicBezTo>
                  <a:lnTo>
                    <a:pt x="9073" y="12406"/>
                  </a:lnTo>
                  <a:lnTo>
                    <a:pt x="9073" y="12406"/>
                  </a:lnTo>
                  <a:lnTo>
                    <a:pt x="2331" y="9499"/>
                  </a:lnTo>
                  <a:cubicBezTo>
                    <a:pt x="2227" y="9459"/>
                    <a:pt x="2116" y="9439"/>
                    <a:pt x="2005" y="9439"/>
                  </a:cubicBezTo>
                  <a:cubicBezTo>
                    <a:pt x="1770" y="9439"/>
                    <a:pt x="1540" y="9529"/>
                    <a:pt x="1404" y="9699"/>
                  </a:cubicBezTo>
                  <a:cubicBezTo>
                    <a:pt x="1203" y="9975"/>
                    <a:pt x="1303" y="10301"/>
                    <a:pt x="1604" y="10476"/>
                  </a:cubicBezTo>
                  <a:lnTo>
                    <a:pt x="9349" y="14887"/>
                  </a:lnTo>
                  <a:lnTo>
                    <a:pt x="1629" y="11704"/>
                  </a:lnTo>
                  <a:cubicBezTo>
                    <a:pt x="1517" y="11664"/>
                    <a:pt x="1400" y="11645"/>
                    <a:pt x="1287" y="11645"/>
                  </a:cubicBezTo>
                  <a:cubicBezTo>
                    <a:pt x="1046" y="11645"/>
                    <a:pt x="821" y="11734"/>
                    <a:pt x="702" y="11905"/>
                  </a:cubicBezTo>
                  <a:cubicBezTo>
                    <a:pt x="501" y="12181"/>
                    <a:pt x="602" y="12506"/>
                    <a:pt x="902" y="12682"/>
                  </a:cubicBezTo>
                  <a:lnTo>
                    <a:pt x="6316" y="15740"/>
                  </a:lnTo>
                  <a:lnTo>
                    <a:pt x="1429" y="13885"/>
                  </a:lnTo>
                  <a:cubicBezTo>
                    <a:pt x="1336" y="13856"/>
                    <a:pt x="1236" y="13842"/>
                    <a:pt x="1138" y="13842"/>
                  </a:cubicBezTo>
                  <a:cubicBezTo>
                    <a:pt x="892" y="13842"/>
                    <a:pt x="652" y="13931"/>
                    <a:pt x="526" y="14110"/>
                  </a:cubicBezTo>
                  <a:cubicBezTo>
                    <a:pt x="326" y="14361"/>
                    <a:pt x="426" y="14687"/>
                    <a:pt x="702" y="14862"/>
                  </a:cubicBezTo>
                  <a:lnTo>
                    <a:pt x="3735" y="16667"/>
                  </a:lnTo>
                  <a:lnTo>
                    <a:pt x="1053" y="15740"/>
                  </a:lnTo>
                  <a:cubicBezTo>
                    <a:pt x="958" y="15703"/>
                    <a:pt x="858" y="15686"/>
                    <a:pt x="761" y="15686"/>
                  </a:cubicBezTo>
                  <a:cubicBezTo>
                    <a:pt x="525" y="15686"/>
                    <a:pt x="300" y="15788"/>
                    <a:pt x="176" y="15965"/>
                  </a:cubicBezTo>
                  <a:cubicBezTo>
                    <a:pt x="0" y="16191"/>
                    <a:pt x="50" y="16516"/>
                    <a:pt x="326" y="16692"/>
                  </a:cubicBezTo>
                  <a:lnTo>
                    <a:pt x="1454" y="17444"/>
                  </a:lnTo>
                  <a:lnTo>
                    <a:pt x="1203" y="17369"/>
                  </a:lnTo>
                  <a:cubicBezTo>
                    <a:pt x="1113" y="17339"/>
                    <a:pt x="1021" y="17324"/>
                    <a:pt x="931" y="17324"/>
                  </a:cubicBezTo>
                  <a:cubicBezTo>
                    <a:pt x="719" y="17324"/>
                    <a:pt x="517" y="17403"/>
                    <a:pt x="376" y="17544"/>
                  </a:cubicBezTo>
                  <a:cubicBezTo>
                    <a:pt x="201" y="17770"/>
                    <a:pt x="201" y="18045"/>
                    <a:pt x="401" y="18246"/>
                  </a:cubicBezTo>
                  <a:lnTo>
                    <a:pt x="1554" y="19374"/>
                  </a:lnTo>
                  <a:cubicBezTo>
                    <a:pt x="1679" y="19513"/>
                    <a:pt x="1874" y="19582"/>
                    <a:pt x="2074" y="19582"/>
                  </a:cubicBezTo>
                  <a:cubicBezTo>
                    <a:pt x="2234" y="19582"/>
                    <a:pt x="2398" y="19538"/>
                    <a:pt x="2531" y="19449"/>
                  </a:cubicBezTo>
                  <a:cubicBezTo>
                    <a:pt x="2682" y="19349"/>
                    <a:pt x="2782" y="19223"/>
                    <a:pt x="2782" y="19073"/>
                  </a:cubicBezTo>
                  <a:lnTo>
                    <a:pt x="5013" y="19750"/>
                  </a:lnTo>
                  <a:cubicBezTo>
                    <a:pt x="5088" y="19775"/>
                    <a:pt x="5188" y="19800"/>
                    <a:pt x="5263" y="19800"/>
                  </a:cubicBezTo>
                  <a:cubicBezTo>
                    <a:pt x="5514" y="19800"/>
                    <a:pt x="5740" y="19699"/>
                    <a:pt x="5865" y="19524"/>
                  </a:cubicBezTo>
                  <a:cubicBezTo>
                    <a:pt x="6040" y="19273"/>
                    <a:pt x="5965" y="18973"/>
                    <a:pt x="5714" y="18797"/>
                  </a:cubicBezTo>
                  <a:lnTo>
                    <a:pt x="5088" y="18396"/>
                  </a:lnTo>
                  <a:lnTo>
                    <a:pt x="8772" y="19674"/>
                  </a:lnTo>
                  <a:cubicBezTo>
                    <a:pt x="8867" y="19711"/>
                    <a:pt x="8967" y="19728"/>
                    <a:pt x="9064" y="19728"/>
                  </a:cubicBezTo>
                  <a:cubicBezTo>
                    <a:pt x="9300" y="19728"/>
                    <a:pt x="9525" y="19626"/>
                    <a:pt x="9649" y="19449"/>
                  </a:cubicBezTo>
                  <a:cubicBezTo>
                    <a:pt x="9850" y="19198"/>
                    <a:pt x="9750" y="18872"/>
                    <a:pt x="9474" y="18697"/>
                  </a:cubicBezTo>
                  <a:lnTo>
                    <a:pt x="7068" y="17268"/>
                  </a:lnTo>
                  <a:lnTo>
                    <a:pt x="7068" y="17268"/>
                  </a:lnTo>
                  <a:lnTo>
                    <a:pt x="12958" y="19474"/>
                  </a:lnTo>
                  <a:cubicBezTo>
                    <a:pt x="13053" y="19510"/>
                    <a:pt x="13154" y="19528"/>
                    <a:pt x="13255" y="19528"/>
                  </a:cubicBezTo>
                  <a:cubicBezTo>
                    <a:pt x="13498" y="19528"/>
                    <a:pt x="13736" y="19426"/>
                    <a:pt x="13860" y="19248"/>
                  </a:cubicBezTo>
                  <a:cubicBezTo>
                    <a:pt x="14060" y="18998"/>
                    <a:pt x="13960" y="18672"/>
                    <a:pt x="13659" y="18496"/>
                  </a:cubicBezTo>
                  <a:lnTo>
                    <a:pt x="9900" y="16366"/>
                  </a:lnTo>
                  <a:lnTo>
                    <a:pt x="17444" y="19474"/>
                  </a:lnTo>
                  <a:cubicBezTo>
                    <a:pt x="17546" y="19513"/>
                    <a:pt x="17655" y="19533"/>
                    <a:pt x="17762" y="19533"/>
                  </a:cubicBezTo>
                  <a:cubicBezTo>
                    <a:pt x="17998" y="19533"/>
                    <a:pt x="18226" y="19438"/>
                    <a:pt x="18346" y="19248"/>
                  </a:cubicBezTo>
                  <a:cubicBezTo>
                    <a:pt x="18547" y="18998"/>
                    <a:pt x="18471" y="18672"/>
                    <a:pt x="18171" y="18496"/>
                  </a:cubicBezTo>
                  <a:lnTo>
                    <a:pt x="11454" y="14687"/>
                  </a:lnTo>
                  <a:lnTo>
                    <a:pt x="22256" y="19298"/>
                  </a:lnTo>
                  <a:cubicBezTo>
                    <a:pt x="22360" y="19347"/>
                    <a:pt x="22473" y="19369"/>
                    <a:pt x="22583" y="19369"/>
                  </a:cubicBezTo>
                  <a:cubicBezTo>
                    <a:pt x="22818" y="19369"/>
                    <a:pt x="23047" y="19268"/>
                    <a:pt x="23183" y="19098"/>
                  </a:cubicBezTo>
                  <a:cubicBezTo>
                    <a:pt x="23384" y="18822"/>
                    <a:pt x="23283" y="18496"/>
                    <a:pt x="22958" y="18321"/>
                  </a:cubicBezTo>
                  <a:lnTo>
                    <a:pt x="15765" y="14562"/>
                  </a:lnTo>
                  <a:lnTo>
                    <a:pt x="15765" y="14562"/>
                  </a:lnTo>
                  <a:lnTo>
                    <a:pt x="24161" y="18146"/>
                  </a:lnTo>
                  <a:cubicBezTo>
                    <a:pt x="24311" y="18196"/>
                    <a:pt x="24461" y="18196"/>
                    <a:pt x="24612" y="18196"/>
                  </a:cubicBezTo>
                  <a:cubicBezTo>
                    <a:pt x="24587" y="17795"/>
                    <a:pt x="24587" y="17394"/>
                    <a:pt x="24587" y="16993"/>
                  </a:cubicBezTo>
                  <a:lnTo>
                    <a:pt x="15790" y="12206"/>
                  </a:lnTo>
                  <a:lnTo>
                    <a:pt x="15790" y="12206"/>
                  </a:lnTo>
                  <a:lnTo>
                    <a:pt x="24411" y="15965"/>
                  </a:lnTo>
                  <a:cubicBezTo>
                    <a:pt x="24461" y="15990"/>
                    <a:pt x="24512" y="16015"/>
                    <a:pt x="24587" y="16015"/>
                  </a:cubicBezTo>
                  <a:cubicBezTo>
                    <a:pt x="24612" y="15589"/>
                    <a:pt x="24662" y="15188"/>
                    <a:pt x="24737" y="14787"/>
                  </a:cubicBezTo>
                  <a:lnTo>
                    <a:pt x="16266" y="10125"/>
                  </a:lnTo>
                  <a:lnTo>
                    <a:pt x="23960" y="13509"/>
                  </a:lnTo>
                  <a:cubicBezTo>
                    <a:pt x="24065" y="13557"/>
                    <a:pt x="24179" y="13580"/>
                    <a:pt x="24293" y="13580"/>
                  </a:cubicBezTo>
                  <a:cubicBezTo>
                    <a:pt x="24533" y="13580"/>
                    <a:pt x="24768" y="13479"/>
                    <a:pt x="24888" y="13308"/>
                  </a:cubicBezTo>
                  <a:cubicBezTo>
                    <a:pt x="25088" y="13033"/>
                    <a:pt x="24988" y="12707"/>
                    <a:pt x="24687" y="12531"/>
                  </a:cubicBezTo>
                  <a:lnTo>
                    <a:pt x="14161" y="6968"/>
                  </a:lnTo>
                  <a:lnTo>
                    <a:pt x="14161" y="6968"/>
                  </a:lnTo>
                  <a:cubicBezTo>
                    <a:pt x="16065" y="7694"/>
                    <a:pt x="18321" y="8572"/>
                    <a:pt x="21053" y="9599"/>
                  </a:cubicBezTo>
                  <a:cubicBezTo>
                    <a:pt x="22456" y="10151"/>
                    <a:pt x="23384" y="10501"/>
                    <a:pt x="23459" y="10526"/>
                  </a:cubicBezTo>
                  <a:cubicBezTo>
                    <a:pt x="23556" y="10571"/>
                    <a:pt x="23661" y="10591"/>
                    <a:pt x="23766" y="10591"/>
                  </a:cubicBezTo>
                  <a:cubicBezTo>
                    <a:pt x="24016" y="10591"/>
                    <a:pt x="24263" y="10477"/>
                    <a:pt x="24386" y="10301"/>
                  </a:cubicBezTo>
                  <a:cubicBezTo>
                    <a:pt x="24612" y="9950"/>
                    <a:pt x="24512" y="9775"/>
                    <a:pt x="24086" y="9524"/>
                  </a:cubicBezTo>
                  <a:cubicBezTo>
                    <a:pt x="24086" y="9524"/>
                    <a:pt x="24060" y="9499"/>
                    <a:pt x="24010" y="9499"/>
                  </a:cubicBezTo>
                  <a:cubicBezTo>
                    <a:pt x="23835" y="9399"/>
                    <a:pt x="23634" y="9298"/>
                    <a:pt x="23359" y="9173"/>
                  </a:cubicBezTo>
                  <a:lnTo>
                    <a:pt x="21329" y="8196"/>
                  </a:lnTo>
                  <a:cubicBezTo>
                    <a:pt x="19649" y="7394"/>
                    <a:pt x="17419" y="6316"/>
                    <a:pt x="15188" y="5238"/>
                  </a:cubicBezTo>
                  <a:lnTo>
                    <a:pt x="14161" y="4737"/>
                  </a:lnTo>
                  <a:lnTo>
                    <a:pt x="22958" y="7469"/>
                  </a:lnTo>
                  <a:cubicBezTo>
                    <a:pt x="23045" y="7502"/>
                    <a:pt x="23138" y="7518"/>
                    <a:pt x="23230" y="7518"/>
                  </a:cubicBezTo>
                  <a:cubicBezTo>
                    <a:pt x="23480" y="7518"/>
                    <a:pt x="23725" y="7402"/>
                    <a:pt x="23835" y="7218"/>
                  </a:cubicBezTo>
                  <a:cubicBezTo>
                    <a:pt x="24010" y="6942"/>
                    <a:pt x="23885" y="6617"/>
                    <a:pt x="23584" y="6466"/>
                  </a:cubicBezTo>
                  <a:lnTo>
                    <a:pt x="19173" y="4562"/>
                  </a:lnTo>
                  <a:lnTo>
                    <a:pt x="22106" y="5288"/>
                  </a:lnTo>
                  <a:cubicBezTo>
                    <a:pt x="22182" y="5312"/>
                    <a:pt x="22260" y="5323"/>
                    <a:pt x="22336" y="5323"/>
                  </a:cubicBezTo>
                  <a:cubicBezTo>
                    <a:pt x="22586" y="5323"/>
                    <a:pt x="22823" y="5205"/>
                    <a:pt x="22958" y="5013"/>
                  </a:cubicBezTo>
                  <a:cubicBezTo>
                    <a:pt x="23108" y="4762"/>
                    <a:pt x="23033" y="4461"/>
                    <a:pt x="22757" y="4311"/>
                  </a:cubicBezTo>
                  <a:lnTo>
                    <a:pt x="20376" y="2907"/>
                  </a:lnTo>
                  <a:lnTo>
                    <a:pt x="21880" y="3233"/>
                  </a:lnTo>
                  <a:cubicBezTo>
                    <a:pt x="21951" y="3250"/>
                    <a:pt x="22022" y="3258"/>
                    <a:pt x="22091" y="3258"/>
                  </a:cubicBezTo>
                  <a:cubicBezTo>
                    <a:pt x="22339" y="3258"/>
                    <a:pt x="22564" y="3154"/>
                    <a:pt x="22682" y="2958"/>
                  </a:cubicBezTo>
                  <a:cubicBezTo>
                    <a:pt x="22832" y="2732"/>
                    <a:pt x="22782" y="2431"/>
                    <a:pt x="22532" y="2281"/>
                  </a:cubicBezTo>
                  <a:lnTo>
                    <a:pt x="21128" y="1303"/>
                  </a:lnTo>
                  <a:cubicBezTo>
                    <a:pt x="21329" y="1228"/>
                    <a:pt x="21504" y="1053"/>
                    <a:pt x="21529" y="852"/>
                  </a:cubicBezTo>
                  <a:cubicBezTo>
                    <a:pt x="21579" y="551"/>
                    <a:pt x="21329" y="276"/>
                    <a:pt x="20928" y="226"/>
                  </a:cubicBezTo>
                  <a:lnTo>
                    <a:pt x="18672" y="0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93;p37">
              <a:extLst>
                <a:ext uri="{FF2B5EF4-FFF2-40B4-BE49-F238E27FC236}">
                  <a16:creationId xmlns:a16="http://schemas.microsoft.com/office/drawing/2014/main" id="{065280DB-D472-42D9-9CF3-FB578BFEB307}"/>
                </a:ext>
              </a:extLst>
            </p:cNvPr>
            <p:cNvSpPr/>
            <p:nvPr/>
          </p:nvSpPr>
          <p:spPr>
            <a:xfrm>
              <a:off x="3359175" y="4050175"/>
              <a:ext cx="845275" cy="1000650"/>
            </a:xfrm>
            <a:custGeom>
              <a:avLst/>
              <a:gdLst/>
              <a:ahLst/>
              <a:cxnLst/>
              <a:rect l="l" t="t" r="r" b="b"/>
              <a:pathLst>
                <a:path w="33811" h="40026" extrusionOk="0">
                  <a:moveTo>
                    <a:pt x="32181" y="3835"/>
                  </a:moveTo>
                  <a:lnTo>
                    <a:pt x="32181" y="3835"/>
                  </a:lnTo>
                  <a:cubicBezTo>
                    <a:pt x="32808" y="4361"/>
                    <a:pt x="32432" y="5063"/>
                    <a:pt x="32482" y="5664"/>
                  </a:cubicBezTo>
                  <a:cubicBezTo>
                    <a:pt x="31830" y="5088"/>
                    <a:pt x="31705" y="4361"/>
                    <a:pt x="32181" y="3835"/>
                  </a:cubicBezTo>
                  <a:close/>
                  <a:moveTo>
                    <a:pt x="1604" y="3308"/>
                  </a:moveTo>
                  <a:lnTo>
                    <a:pt x="1604" y="3308"/>
                  </a:lnTo>
                  <a:cubicBezTo>
                    <a:pt x="1880" y="4186"/>
                    <a:pt x="1604" y="5063"/>
                    <a:pt x="702" y="6015"/>
                  </a:cubicBezTo>
                  <a:cubicBezTo>
                    <a:pt x="677" y="5188"/>
                    <a:pt x="827" y="4461"/>
                    <a:pt x="1128" y="3785"/>
                  </a:cubicBezTo>
                  <a:cubicBezTo>
                    <a:pt x="1228" y="3559"/>
                    <a:pt x="1329" y="3333"/>
                    <a:pt x="1604" y="3308"/>
                  </a:cubicBezTo>
                  <a:close/>
                  <a:moveTo>
                    <a:pt x="17053" y="579"/>
                  </a:moveTo>
                  <a:cubicBezTo>
                    <a:pt x="20009" y="579"/>
                    <a:pt x="22969" y="1570"/>
                    <a:pt x="25339" y="3534"/>
                  </a:cubicBezTo>
                  <a:cubicBezTo>
                    <a:pt x="31304" y="8521"/>
                    <a:pt x="31003" y="17519"/>
                    <a:pt x="24637" y="21980"/>
                  </a:cubicBezTo>
                  <a:cubicBezTo>
                    <a:pt x="22291" y="23623"/>
                    <a:pt x="19816" y="24441"/>
                    <a:pt x="17267" y="24441"/>
                  </a:cubicBezTo>
                  <a:cubicBezTo>
                    <a:pt x="15460" y="24441"/>
                    <a:pt x="13616" y="24030"/>
                    <a:pt x="11755" y="23208"/>
                  </a:cubicBezTo>
                  <a:cubicBezTo>
                    <a:pt x="8246" y="21679"/>
                    <a:pt x="5915" y="19048"/>
                    <a:pt x="4938" y="15313"/>
                  </a:cubicBezTo>
                  <a:cubicBezTo>
                    <a:pt x="4687" y="14386"/>
                    <a:pt x="4612" y="13434"/>
                    <a:pt x="4512" y="12857"/>
                  </a:cubicBezTo>
                  <a:cubicBezTo>
                    <a:pt x="4637" y="8772"/>
                    <a:pt x="6091" y="5739"/>
                    <a:pt x="8948" y="3434"/>
                  </a:cubicBezTo>
                  <a:cubicBezTo>
                    <a:pt x="11277" y="1526"/>
                    <a:pt x="14164" y="579"/>
                    <a:pt x="17053" y="579"/>
                  </a:cubicBezTo>
                  <a:close/>
                  <a:moveTo>
                    <a:pt x="17029" y="0"/>
                  </a:moveTo>
                  <a:cubicBezTo>
                    <a:pt x="13620" y="0"/>
                    <a:pt x="10190" y="1264"/>
                    <a:pt x="7569" y="3885"/>
                  </a:cubicBezTo>
                  <a:cubicBezTo>
                    <a:pt x="4512" y="6967"/>
                    <a:pt x="3359" y="10752"/>
                    <a:pt x="4261" y="15013"/>
                  </a:cubicBezTo>
                  <a:cubicBezTo>
                    <a:pt x="4988" y="18471"/>
                    <a:pt x="6993" y="21078"/>
                    <a:pt x="9950" y="22958"/>
                  </a:cubicBezTo>
                  <a:cubicBezTo>
                    <a:pt x="10126" y="23058"/>
                    <a:pt x="10326" y="23183"/>
                    <a:pt x="10477" y="23283"/>
                  </a:cubicBezTo>
                  <a:cubicBezTo>
                    <a:pt x="10025" y="24336"/>
                    <a:pt x="9574" y="25364"/>
                    <a:pt x="9073" y="26491"/>
                  </a:cubicBezTo>
                  <a:cubicBezTo>
                    <a:pt x="8296" y="25614"/>
                    <a:pt x="7494" y="24862"/>
                    <a:pt x="6842" y="24010"/>
                  </a:cubicBezTo>
                  <a:cubicBezTo>
                    <a:pt x="5865" y="22732"/>
                    <a:pt x="4963" y="21404"/>
                    <a:pt x="4136" y="20025"/>
                  </a:cubicBezTo>
                  <a:cubicBezTo>
                    <a:pt x="1830" y="16191"/>
                    <a:pt x="727" y="12030"/>
                    <a:pt x="777" y="7594"/>
                  </a:cubicBezTo>
                  <a:cubicBezTo>
                    <a:pt x="777" y="7143"/>
                    <a:pt x="903" y="6767"/>
                    <a:pt x="1178" y="6416"/>
                  </a:cubicBezTo>
                  <a:cubicBezTo>
                    <a:pt x="1404" y="6115"/>
                    <a:pt x="1629" y="5815"/>
                    <a:pt x="1830" y="5489"/>
                  </a:cubicBezTo>
                  <a:cubicBezTo>
                    <a:pt x="2231" y="4862"/>
                    <a:pt x="2356" y="4186"/>
                    <a:pt x="2306" y="3459"/>
                  </a:cubicBezTo>
                  <a:cubicBezTo>
                    <a:pt x="2281" y="3133"/>
                    <a:pt x="2156" y="2857"/>
                    <a:pt x="1830" y="2732"/>
                  </a:cubicBezTo>
                  <a:cubicBezTo>
                    <a:pt x="1747" y="2700"/>
                    <a:pt x="1670" y="2686"/>
                    <a:pt x="1596" y="2686"/>
                  </a:cubicBezTo>
                  <a:cubicBezTo>
                    <a:pt x="1379" y="2686"/>
                    <a:pt x="1196" y="2808"/>
                    <a:pt x="1028" y="2957"/>
                  </a:cubicBezTo>
                  <a:cubicBezTo>
                    <a:pt x="878" y="3108"/>
                    <a:pt x="752" y="3283"/>
                    <a:pt x="677" y="3459"/>
                  </a:cubicBezTo>
                  <a:cubicBezTo>
                    <a:pt x="251" y="4461"/>
                    <a:pt x="0" y="5489"/>
                    <a:pt x="226" y="6566"/>
                  </a:cubicBezTo>
                  <a:cubicBezTo>
                    <a:pt x="251" y="6717"/>
                    <a:pt x="226" y="6892"/>
                    <a:pt x="226" y="7043"/>
                  </a:cubicBezTo>
                  <a:cubicBezTo>
                    <a:pt x="151" y="9248"/>
                    <a:pt x="301" y="11454"/>
                    <a:pt x="852" y="13584"/>
                  </a:cubicBezTo>
                  <a:cubicBezTo>
                    <a:pt x="2131" y="18496"/>
                    <a:pt x="4612" y="22732"/>
                    <a:pt x="8196" y="26291"/>
                  </a:cubicBezTo>
                  <a:cubicBezTo>
                    <a:pt x="8772" y="26842"/>
                    <a:pt x="8898" y="27293"/>
                    <a:pt x="8647" y="28045"/>
                  </a:cubicBezTo>
                  <a:cubicBezTo>
                    <a:pt x="7670" y="31228"/>
                    <a:pt x="6918" y="34461"/>
                    <a:pt x="6717" y="37795"/>
                  </a:cubicBezTo>
                  <a:cubicBezTo>
                    <a:pt x="6667" y="38421"/>
                    <a:pt x="6742" y="39048"/>
                    <a:pt x="6767" y="39649"/>
                  </a:cubicBezTo>
                  <a:cubicBezTo>
                    <a:pt x="6767" y="39725"/>
                    <a:pt x="6767" y="39800"/>
                    <a:pt x="6817" y="39825"/>
                  </a:cubicBezTo>
                  <a:cubicBezTo>
                    <a:pt x="6943" y="39900"/>
                    <a:pt x="7068" y="39975"/>
                    <a:pt x="7193" y="40025"/>
                  </a:cubicBezTo>
                  <a:cubicBezTo>
                    <a:pt x="7269" y="39925"/>
                    <a:pt x="7369" y="39800"/>
                    <a:pt x="7369" y="39699"/>
                  </a:cubicBezTo>
                  <a:cubicBezTo>
                    <a:pt x="7143" y="38547"/>
                    <a:pt x="7294" y="37419"/>
                    <a:pt x="7419" y="36266"/>
                  </a:cubicBezTo>
                  <a:cubicBezTo>
                    <a:pt x="7644" y="33910"/>
                    <a:pt x="8246" y="31629"/>
                    <a:pt x="8847" y="29349"/>
                  </a:cubicBezTo>
                  <a:cubicBezTo>
                    <a:pt x="9299" y="27745"/>
                    <a:pt x="9800" y="26166"/>
                    <a:pt x="10477" y="24612"/>
                  </a:cubicBezTo>
                  <a:cubicBezTo>
                    <a:pt x="10627" y="24261"/>
                    <a:pt x="10827" y="23910"/>
                    <a:pt x="10978" y="23584"/>
                  </a:cubicBezTo>
                  <a:cubicBezTo>
                    <a:pt x="13179" y="24491"/>
                    <a:pt x="15289" y="24953"/>
                    <a:pt x="17312" y="24953"/>
                  </a:cubicBezTo>
                  <a:cubicBezTo>
                    <a:pt x="20771" y="24953"/>
                    <a:pt x="23979" y="23601"/>
                    <a:pt x="26968" y="20802"/>
                  </a:cubicBezTo>
                  <a:cubicBezTo>
                    <a:pt x="27294" y="21479"/>
                    <a:pt x="27620" y="22105"/>
                    <a:pt x="27945" y="22732"/>
                  </a:cubicBezTo>
                  <a:cubicBezTo>
                    <a:pt x="29198" y="25188"/>
                    <a:pt x="30000" y="27795"/>
                    <a:pt x="30452" y="30501"/>
                  </a:cubicBezTo>
                  <a:cubicBezTo>
                    <a:pt x="30828" y="32632"/>
                    <a:pt x="30978" y="34787"/>
                    <a:pt x="31204" y="36918"/>
                  </a:cubicBezTo>
                  <a:cubicBezTo>
                    <a:pt x="31254" y="37519"/>
                    <a:pt x="31229" y="38121"/>
                    <a:pt x="31229" y="38722"/>
                  </a:cubicBezTo>
                  <a:cubicBezTo>
                    <a:pt x="31229" y="39023"/>
                    <a:pt x="31229" y="39324"/>
                    <a:pt x="31254" y="39624"/>
                  </a:cubicBezTo>
                  <a:cubicBezTo>
                    <a:pt x="31254" y="39813"/>
                    <a:pt x="31298" y="40002"/>
                    <a:pt x="31513" y="40002"/>
                  </a:cubicBezTo>
                  <a:cubicBezTo>
                    <a:pt x="31526" y="40002"/>
                    <a:pt x="31540" y="40002"/>
                    <a:pt x="31554" y="40000"/>
                  </a:cubicBezTo>
                  <a:cubicBezTo>
                    <a:pt x="31805" y="40000"/>
                    <a:pt x="31830" y="39800"/>
                    <a:pt x="31830" y="39624"/>
                  </a:cubicBezTo>
                  <a:cubicBezTo>
                    <a:pt x="31830" y="38822"/>
                    <a:pt x="31855" y="37995"/>
                    <a:pt x="31805" y="37193"/>
                  </a:cubicBezTo>
                  <a:cubicBezTo>
                    <a:pt x="31680" y="35790"/>
                    <a:pt x="31554" y="34361"/>
                    <a:pt x="31379" y="32933"/>
                  </a:cubicBezTo>
                  <a:cubicBezTo>
                    <a:pt x="31229" y="31730"/>
                    <a:pt x="31053" y="30501"/>
                    <a:pt x="30828" y="29298"/>
                  </a:cubicBezTo>
                  <a:cubicBezTo>
                    <a:pt x="30652" y="28371"/>
                    <a:pt x="30326" y="27469"/>
                    <a:pt x="30076" y="26567"/>
                  </a:cubicBezTo>
                  <a:cubicBezTo>
                    <a:pt x="29975" y="26291"/>
                    <a:pt x="30000" y="26065"/>
                    <a:pt x="30151" y="25840"/>
                  </a:cubicBezTo>
                  <a:cubicBezTo>
                    <a:pt x="30953" y="24537"/>
                    <a:pt x="31554" y="23158"/>
                    <a:pt x="32056" y="21729"/>
                  </a:cubicBezTo>
                  <a:cubicBezTo>
                    <a:pt x="33033" y="18897"/>
                    <a:pt x="33559" y="16015"/>
                    <a:pt x="33710" y="13033"/>
                  </a:cubicBezTo>
                  <a:cubicBezTo>
                    <a:pt x="33810" y="11078"/>
                    <a:pt x="33710" y="9123"/>
                    <a:pt x="33183" y="7218"/>
                  </a:cubicBezTo>
                  <a:cubicBezTo>
                    <a:pt x="33033" y="6717"/>
                    <a:pt x="32983" y="6216"/>
                    <a:pt x="33083" y="5689"/>
                  </a:cubicBezTo>
                  <a:cubicBezTo>
                    <a:pt x="33158" y="5263"/>
                    <a:pt x="33133" y="4837"/>
                    <a:pt x="33108" y="4411"/>
                  </a:cubicBezTo>
                  <a:cubicBezTo>
                    <a:pt x="33083" y="4211"/>
                    <a:pt x="33008" y="3985"/>
                    <a:pt x="32908" y="3785"/>
                  </a:cubicBezTo>
                  <a:cubicBezTo>
                    <a:pt x="32749" y="3512"/>
                    <a:pt x="32508" y="3301"/>
                    <a:pt x="32184" y="3301"/>
                  </a:cubicBezTo>
                  <a:cubicBezTo>
                    <a:pt x="32151" y="3301"/>
                    <a:pt x="32116" y="3304"/>
                    <a:pt x="32081" y="3308"/>
                  </a:cubicBezTo>
                  <a:cubicBezTo>
                    <a:pt x="31705" y="3358"/>
                    <a:pt x="31454" y="3634"/>
                    <a:pt x="31404" y="3985"/>
                  </a:cubicBezTo>
                  <a:cubicBezTo>
                    <a:pt x="31329" y="4286"/>
                    <a:pt x="31304" y="4612"/>
                    <a:pt x="31404" y="4862"/>
                  </a:cubicBezTo>
                  <a:cubicBezTo>
                    <a:pt x="31554" y="5313"/>
                    <a:pt x="31830" y="5739"/>
                    <a:pt x="32056" y="6140"/>
                  </a:cubicBezTo>
                  <a:cubicBezTo>
                    <a:pt x="32181" y="6416"/>
                    <a:pt x="32407" y="6642"/>
                    <a:pt x="32482" y="6917"/>
                  </a:cubicBezTo>
                  <a:cubicBezTo>
                    <a:pt x="32858" y="8020"/>
                    <a:pt x="33033" y="9198"/>
                    <a:pt x="33108" y="10351"/>
                  </a:cubicBezTo>
                  <a:cubicBezTo>
                    <a:pt x="33284" y="12983"/>
                    <a:pt x="33008" y="15589"/>
                    <a:pt x="32457" y="18145"/>
                  </a:cubicBezTo>
                  <a:cubicBezTo>
                    <a:pt x="31955" y="20476"/>
                    <a:pt x="31204" y="22707"/>
                    <a:pt x="30101" y="24787"/>
                  </a:cubicBezTo>
                  <a:cubicBezTo>
                    <a:pt x="30000" y="24988"/>
                    <a:pt x="29875" y="25138"/>
                    <a:pt x="29775" y="25313"/>
                  </a:cubicBezTo>
                  <a:cubicBezTo>
                    <a:pt x="28948" y="23609"/>
                    <a:pt x="28146" y="21980"/>
                    <a:pt x="27344" y="20301"/>
                  </a:cubicBezTo>
                  <a:cubicBezTo>
                    <a:pt x="27469" y="20151"/>
                    <a:pt x="27569" y="20000"/>
                    <a:pt x="27695" y="19825"/>
                  </a:cubicBezTo>
                  <a:cubicBezTo>
                    <a:pt x="31003" y="15489"/>
                    <a:pt x="31053" y="9649"/>
                    <a:pt x="27770" y="5288"/>
                  </a:cubicBezTo>
                  <a:cubicBezTo>
                    <a:pt x="25173" y="1817"/>
                    <a:pt x="21116" y="0"/>
                    <a:pt x="1702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94;p37">
              <a:extLst>
                <a:ext uri="{FF2B5EF4-FFF2-40B4-BE49-F238E27FC236}">
                  <a16:creationId xmlns:a16="http://schemas.microsoft.com/office/drawing/2014/main" id="{B0D653F6-D6C3-4D43-B238-3FBBF692B961}"/>
                </a:ext>
              </a:extLst>
            </p:cNvPr>
            <p:cNvSpPr/>
            <p:nvPr/>
          </p:nvSpPr>
          <p:spPr>
            <a:xfrm>
              <a:off x="3571575" y="3441775"/>
              <a:ext cx="451775" cy="559000"/>
            </a:xfrm>
            <a:custGeom>
              <a:avLst/>
              <a:gdLst/>
              <a:ahLst/>
              <a:cxnLst/>
              <a:rect l="l" t="t" r="r" b="b"/>
              <a:pathLst>
                <a:path w="18071" h="22360" extrusionOk="0">
                  <a:moveTo>
                    <a:pt x="12131" y="7694"/>
                  </a:moveTo>
                  <a:lnTo>
                    <a:pt x="12131" y="7694"/>
                  </a:lnTo>
                  <a:cubicBezTo>
                    <a:pt x="12457" y="8346"/>
                    <a:pt x="12031" y="9048"/>
                    <a:pt x="11078" y="9449"/>
                  </a:cubicBezTo>
                  <a:cubicBezTo>
                    <a:pt x="11053" y="8747"/>
                    <a:pt x="11529" y="7970"/>
                    <a:pt x="12131" y="7694"/>
                  </a:cubicBezTo>
                  <a:close/>
                  <a:moveTo>
                    <a:pt x="6116" y="9474"/>
                  </a:moveTo>
                  <a:lnTo>
                    <a:pt x="6116" y="9474"/>
                  </a:lnTo>
                  <a:cubicBezTo>
                    <a:pt x="6492" y="9574"/>
                    <a:pt x="6667" y="9825"/>
                    <a:pt x="6868" y="10125"/>
                  </a:cubicBezTo>
                  <a:cubicBezTo>
                    <a:pt x="6291" y="10125"/>
                    <a:pt x="6141" y="10000"/>
                    <a:pt x="6116" y="9474"/>
                  </a:cubicBezTo>
                  <a:close/>
                  <a:moveTo>
                    <a:pt x="9048" y="562"/>
                  </a:moveTo>
                  <a:cubicBezTo>
                    <a:pt x="10663" y="562"/>
                    <a:pt x="12199" y="1004"/>
                    <a:pt x="13635" y="1930"/>
                  </a:cubicBezTo>
                  <a:cubicBezTo>
                    <a:pt x="15389" y="3108"/>
                    <a:pt x="16492" y="4737"/>
                    <a:pt x="16717" y="6892"/>
                  </a:cubicBezTo>
                  <a:cubicBezTo>
                    <a:pt x="16843" y="8271"/>
                    <a:pt x="16492" y="9549"/>
                    <a:pt x="15740" y="10727"/>
                  </a:cubicBezTo>
                  <a:cubicBezTo>
                    <a:pt x="15113" y="11780"/>
                    <a:pt x="14261" y="12582"/>
                    <a:pt x="13184" y="13158"/>
                  </a:cubicBezTo>
                  <a:cubicBezTo>
                    <a:pt x="12858" y="13359"/>
                    <a:pt x="12657" y="13584"/>
                    <a:pt x="12582" y="13935"/>
                  </a:cubicBezTo>
                  <a:cubicBezTo>
                    <a:pt x="12482" y="14461"/>
                    <a:pt x="12382" y="15013"/>
                    <a:pt x="12332" y="15539"/>
                  </a:cubicBezTo>
                  <a:cubicBezTo>
                    <a:pt x="12231" y="16191"/>
                    <a:pt x="12206" y="16817"/>
                    <a:pt x="12131" y="17519"/>
                  </a:cubicBezTo>
                  <a:cubicBezTo>
                    <a:pt x="11805" y="17569"/>
                    <a:pt x="11529" y="17619"/>
                    <a:pt x="11254" y="17644"/>
                  </a:cubicBezTo>
                  <a:cubicBezTo>
                    <a:pt x="11078" y="17669"/>
                    <a:pt x="10928" y="17669"/>
                    <a:pt x="10778" y="17669"/>
                  </a:cubicBezTo>
                  <a:cubicBezTo>
                    <a:pt x="10051" y="15765"/>
                    <a:pt x="10051" y="12281"/>
                    <a:pt x="10803" y="10176"/>
                  </a:cubicBezTo>
                  <a:cubicBezTo>
                    <a:pt x="10953" y="10125"/>
                    <a:pt x="11128" y="10075"/>
                    <a:pt x="11279" y="10025"/>
                  </a:cubicBezTo>
                  <a:cubicBezTo>
                    <a:pt x="11931" y="9749"/>
                    <a:pt x="12457" y="9348"/>
                    <a:pt x="12682" y="8672"/>
                  </a:cubicBezTo>
                  <a:cubicBezTo>
                    <a:pt x="12808" y="8371"/>
                    <a:pt x="12833" y="7995"/>
                    <a:pt x="12783" y="7694"/>
                  </a:cubicBezTo>
                  <a:cubicBezTo>
                    <a:pt x="12714" y="7298"/>
                    <a:pt x="12455" y="7079"/>
                    <a:pt x="12137" y="7079"/>
                  </a:cubicBezTo>
                  <a:cubicBezTo>
                    <a:pt x="11993" y="7079"/>
                    <a:pt x="11836" y="7124"/>
                    <a:pt x="11680" y="7218"/>
                  </a:cubicBezTo>
                  <a:cubicBezTo>
                    <a:pt x="11254" y="7444"/>
                    <a:pt x="11003" y="7845"/>
                    <a:pt x="10803" y="8271"/>
                  </a:cubicBezTo>
                  <a:cubicBezTo>
                    <a:pt x="10627" y="8672"/>
                    <a:pt x="10477" y="9123"/>
                    <a:pt x="10276" y="9599"/>
                  </a:cubicBezTo>
                  <a:cubicBezTo>
                    <a:pt x="10026" y="9474"/>
                    <a:pt x="9800" y="9374"/>
                    <a:pt x="9625" y="9248"/>
                  </a:cubicBezTo>
                  <a:cubicBezTo>
                    <a:pt x="9374" y="9098"/>
                    <a:pt x="9299" y="8872"/>
                    <a:pt x="9399" y="8572"/>
                  </a:cubicBezTo>
                  <a:cubicBezTo>
                    <a:pt x="9524" y="8171"/>
                    <a:pt x="9575" y="7744"/>
                    <a:pt x="9650" y="7318"/>
                  </a:cubicBezTo>
                  <a:cubicBezTo>
                    <a:pt x="9650" y="7243"/>
                    <a:pt x="9650" y="7168"/>
                    <a:pt x="9650" y="7093"/>
                  </a:cubicBezTo>
                  <a:cubicBezTo>
                    <a:pt x="9600" y="6592"/>
                    <a:pt x="9399" y="6291"/>
                    <a:pt x="9073" y="6291"/>
                  </a:cubicBezTo>
                  <a:cubicBezTo>
                    <a:pt x="9055" y="6289"/>
                    <a:pt x="9038" y="6289"/>
                    <a:pt x="9021" y="6289"/>
                  </a:cubicBezTo>
                  <a:cubicBezTo>
                    <a:pt x="8726" y="6289"/>
                    <a:pt x="8544" y="6495"/>
                    <a:pt x="8497" y="6993"/>
                  </a:cubicBezTo>
                  <a:cubicBezTo>
                    <a:pt x="8447" y="7469"/>
                    <a:pt x="8422" y="7970"/>
                    <a:pt x="8547" y="8421"/>
                  </a:cubicBezTo>
                  <a:cubicBezTo>
                    <a:pt x="8672" y="8847"/>
                    <a:pt x="8572" y="9173"/>
                    <a:pt x="8321" y="9474"/>
                  </a:cubicBezTo>
                  <a:cubicBezTo>
                    <a:pt x="8121" y="9674"/>
                    <a:pt x="7895" y="9875"/>
                    <a:pt x="7645" y="10100"/>
                  </a:cubicBezTo>
                  <a:cubicBezTo>
                    <a:pt x="7419" y="9850"/>
                    <a:pt x="7269" y="9624"/>
                    <a:pt x="7093" y="9449"/>
                  </a:cubicBezTo>
                  <a:cubicBezTo>
                    <a:pt x="6893" y="9273"/>
                    <a:pt x="6692" y="9098"/>
                    <a:pt x="6467" y="8973"/>
                  </a:cubicBezTo>
                  <a:cubicBezTo>
                    <a:pt x="6354" y="8910"/>
                    <a:pt x="6229" y="8872"/>
                    <a:pt x="6103" y="8872"/>
                  </a:cubicBezTo>
                  <a:cubicBezTo>
                    <a:pt x="5978" y="8872"/>
                    <a:pt x="5853" y="8910"/>
                    <a:pt x="5740" y="8998"/>
                  </a:cubicBezTo>
                  <a:cubicBezTo>
                    <a:pt x="5489" y="9198"/>
                    <a:pt x="5439" y="9474"/>
                    <a:pt x="5489" y="9775"/>
                  </a:cubicBezTo>
                  <a:cubicBezTo>
                    <a:pt x="5590" y="10201"/>
                    <a:pt x="5865" y="10501"/>
                    <a:pt x="6266" y="10627"/>
                  </a:cubicBezTo>
                  <a:cubicBezTo>
                    <a:pt x="6592" y="10752"/>
                    <a:pt x="6943" y="10802"/>
                    <a:pt x="7344" y="10877"/>
                  </a:cubicBezTo>
                  <a:cubicBezTo>
                    <a:pt x="7770" y="11529"/>
                    <a:pt x="8021" y="12306"/>
                    <a:pt x="8021" y="13108"/>
                  </a:cubicBezTo>
                  <a:cubicBezTo>
                    <a:pt x="8021" y="14486"/>
                    <a:pt x="7971" y="15840"/>
                    <a:pt x="7920" y="17218"/>
                  </a:cubicBezTo>
                  <a:cubicBezTo>
                    <a:pt x="7920" y="17318"/>
                    <a:pt x="7870" y="17444"/>
                    <a:pt x="7795" y="17619"/>
                  </a:cubicBezTo>
                  <a:cubicBezTo>
                    <a:pt x="7394" y="17519"/>
                    <a:pt x="7018" y="17419"/>
                    <a:pt x="6642" y="17318"/>
                  </a:cubicBezTo>
                  <a:cubicBezTo>
                    <a:pt x="6342" y="17243"/>
                    <a:pt x="6367" y="16943"/>
                    <a:pt x="6316" y="16717"/>
                  </a:cubicBezTo>
                  <a:cubicBezTo>
                    <a:pt x="6166" y="16040"/>
                    <a:pt x="6041" y="15338"/>
                    <a:pt x="5865" y="14662"/>
                  </a:cubicBezTo>
                  <a:cubicBezTo>
                    <a:pt x="5715" y="14035"/>
                    <a:pt x="5339" y="13584"/>
                    <a:pt x="4712" y="13283"/>
                  </a:cubicBezTo>
                  <a:cubicBezTo>
                    <a:pt x="3885" y="12907"/>
                    <a:pt x="3209" y="12306"/>
                    <a:pt x="2607" y="11604"/>
                  </a:cubicBezTo>
                  <a:cubicBezTo>
                    <a:pt x="477" y="9098"/>
                    <a:pt x="552" y="5614"/>
                    <a:pt x="2783" y="3183"/>
                  </a:cubicBezTo>
                  <a:cubicBezTo>
                    <a:pt x="4061" y="1805"/>
                    <a:pt x="5615" y="1003"/>
                    <a:pt x="7444" y="702"/>
                  </a:cubicBezTo>
                  <a:cubicBezTo>
                    <a:pt x="7987" y="609"/>
                    <a:pt x="8522" y="562"/>
                    <a:pt x="9048" y="562"/>
                  </a:cubicBezTo>
                  <a:close/>
                  <a:moveTo>
                    <a:pt x="9048" y="9599"/>
                  </a:moveTo>
                  <a:cubicBezTo>
                    <a:pt x="9374" y="9775"/>
                    <a:pt x="9725" y="9975"/>
                    <a:pt x="10076" y="10176"/>
                  </a:cubicBezTo>
                  <a:cubicBezTo>
                    <a:pt x="9925" y="11404"/>
                    <a:pt x="9675" y="12632"/>
                    <a:pt x="9675" y="13885"/>
                  </a:cubicBezTo>
                  <a:cubicBezTo>
                    <a:pt x="9650" y="15138"/>
                    <a:pt x="9900" y="16416"/>
                    <a:pt x="10026" y="17694"/>
                  </a:cubicBezTo>
                  <a:lnTo>
                    <a:pt x="8447" y="17694"/>
                  </a:lnTo>
                  <a:cubicBezTo>
                    <a:pt x="8522" y="15288"/>
                    <a:pt x="9073" y="12882"/>
                    <a:pt x="7996" y="10752"/>
                  </a:cubicBezTo>
                  <a:cubicBezTo>
                    <a:pt x="8372" y="10326"/>
                    <a:pt x="8697" y="9950"/>
                    <a:pt x="9048" y="9599"/>
                  </a:cubicBezTo>
                  <a:close/>
                  <a:moveTo>
                    <a:pt x="6542" y="17870"/>
                  </a:moveTo>
                  <a:lnTo>
                    <a:pt x="6542" y="17870"/>
                  </a:lnTo>
                  <a:cubicBezTo>
                    <a:pt x="7625" y="18181"/>
                    <a:pt x="8716" y="18308"/>
                    <a:pt x="9821" y="18308"/>
                  </a:cubicBezTo>
                  <a:cubicBezTo>
                    <a:pt x="10584" y="18308"/>
                    <a:pt x="11353" y="18248"/>
                    <a:pt x="12131" y="18146"/>
                  </a:cubicBezTo>
                  <a:lnTo>
                    <a:pt x="12131" y="18146"/>
                  </a:lnTo>
                  <a:cubicBezTo>
                    <a:pt x="12056" y="18547"/>
                    <a:pt x="11805" y="18572"/>
                    <a:pt x="11605" y="18597"/>
                  </a:cubicBezTo>
                  <a:cubicBezTo>
                    <a:pt x="10903" y="18697"/>
                    <a:pt x="10226" y="18822"/>
                    <a:pt x="9524" y="18847"/>
                  </a:cubicBezTo>
                  <a:cubicBezTo>
                    <a:pt x="8647" y="18847"/>
                    <a:pt x="7795" y="18697"/>
                    <a:pt x="6968" y="18421"/>
                  </a:cubicBezTo>
                  <a:cubicBezTo>
                    <a:pt x="6717" y="18346"/>
                    <a:pt x="6442" y="18296"/>
                    <a:pt x="6542" y="17870"/>
                  </a:cubicBezTo>
                  <a:close/>
                  <a:moveTo>
                    <a:pt x="6542" y="18847"/>
                  </a:moveTo>
                  <a:cubicBezTo>
                    <a:pt x="7631" y="19210"/>
                    <a:pt x="8703" y="19397"/>
                    <a:pt x="9778" y="19397"/>
                  </a:cubicBezTo>
                  <a:cubicBezTo>
                    <a:pt x="10558" y="19397"/>
                    <a:pt x="11340" y="19298"/>
                    <a:pt x="12131" y="19098"/>
                  </a:cubicBezTo>
                  <a:cubicBezTo>
                    <a:pt x="12131" y="19148"/>
                    <a:pt x="12156" y="19198"/>
                    <a:pt x="12181" y="19248"/>
                  </a:cubicBezTo>
                  <a:cubicBezTo>
                    <a:pt x="12081" y="19323"/>
                    <a:pt x="11981" y="19449"/>
                    <a:pt x="11855" y="19499"/>
                  </a:cubicBezTo>
                  <a:cubicBezTo>
                    <a:pt x="11429" y="19649"/>
                    <a:pt x="11003" y="19825"/>
                    <a:pt x="10552" y="19900"/>
                  </a:cubicBezTo>
                  <a:cubicBezTo>
                    <a:pt x="10145" y="19973"/>
                    <a:pt x="9740" y="20010"/>
                    <a:pt x="9337" y="20010"/>
                  </a:cubicBezTo>
                  <a:cubicBezTo>
                    <a:pt x="8503" y="20010"/>
                    <a:pt x="7680" y="19853"/>
                    <a:pt x="6868" y="19549"/>
                  </a:cubicBezTo>
                  <a:cubicBezTo>
                    <a:pt x="6542" y="19449"/>
                    <a:pt x="6517" y="19223"/>
                    <a:pt x="6542" y="18847"/>
                  </a:cubicBezTo>
                  <a:close/>
                  <a:moveTo>
                    <a:pt x="6993" y="20226"/>
                  </a:moveTo>
                  <a:lnTo>
                    <a:pt x="6993" y="20226"/>
                  </a:lnTo>
                  <a:cubicBezTo>
                    <a:pt x="8287" y="20470"/>
                    <a:pt x="8932" y="20583"/>
                    <a:pt x="9509" y="20583"/>
                  </a:cubicBezTo>
                  <a:cubicBezTo>
                    <a:pt x="10117" y="20583"/>
                    <a:pt x="10648" y="20457"/>
                    <a:pt x="11780" y="20226"/>
                  </a:cubicBezTo>
                  <a:lnTo>
                    <a:pt x="11780" y="20226"/>
                  </a:lnTo>
                  <a:cubicBezTo>
                    <a:pt x="11630" y="20953"/>
                    <a:pt x="10803" y="21629"/>
                    <a:pt x="9850" y="21755"/>
                  </a:cubicBezTo>
                  <a:cubicBezTo>
                    <a:pt x="9724" y="21774"/>
                    <a:pt x="9597" y="21784"/>
                    <a:pt x="9470" y="21784"/>
                  </a:cubicBezTo>
                  <a:cubicBezTo>
                    <a:pt x="8466" y="21784"/>
                    <a:pt x="7483" y="21183"/>
                    <a:pt x="6993" y="20226"/>
                  </a:cubicBezTo>
                  <a:close/>
                  <a:moveTo>
                    <a:pt x="9199" y="0"/>
                  </a:moveTo>
                  <a:cubicBezTo>
                    <a:pt x="6768" y="0"/>
                    <a:pt x="4737" y="652"/>
                    <a:pt x="3058" y="2130"/>
                  </a:cubicBezTo>
                  <a:cubicBezTo>
                    <a:pt x="903" y="4035"/>
                    <a:pt x="1" y="6416"/>
                    <a:pt x="727" y="9248"/>
                  </a:cubicBezTo>
                  <a:cubicBezTo>
                    <a:pt x="1279" y="11379"/>
                    <a:pt x="2682" y="12882"/>
                    <a:pt x="4612" y="13885"/>
                  </a:cubicBezTo>
                  <a:cubicBezTo>
                    <a:pt x="4988" y="14085"/>
                    <a:pt x="5189" y="14336"/>
                    <a:pt x="5314" y="14712"/>
                  </a:cubicBezTo>
                  <a:cubicBezTo>
                    <a:pt x="5740" y="15965"/>
                    <a:pt x="5865" y="17243"/>
                    <a:pt x="5915" y="18521"/>
                  </a:cubicBezTo>
                  <a:cubicBezTo>
                    <a:pt x="5966" y="19775"/>
                    <a:pt x="6367" y="20802"/>
                    <a:pt x="7344" y="21579"/>
                  </a:cubicBezTo>
                  <a:cubicBezTo>
                    <a:pt x="7961" y="22068"/>
                    <a:pt x="8650" y="22359"/>
                    <a:pt x="9412" y="22359"/>
                  </a:cubicBezTo>
                  <a:cubicBezTo>
                    <a:pt x="9547" y="22359"/>
                    <a:pt x="9685" y="22350"/>
                    <a:pt x="9825" y="22331"/>
                  </a:cubicBezTo>
                  <a:cubicBezTo>
                    <a:pt x="11605" y="22105"/>
                    <a:pt x="12808" y="20677"/>
                    <a:pt x="12733" y="18847"/>
                  </a:cubicBezTo>
                  <a:cubicBezTo>
                    <a:pt x="12707" y="18521"/>
                    <a:pt x="12682" y="18171"/>
                    <a:pt x="12707" y="17820"/>
                  </a:cubicBezTo>
                  <a:cubicBezTo>
                    <a:pt x="12783" y="16717"/>
                    <a:pt x="12883" y="15614"/>
                    <a:pt x="12983" y="14511"/>
                  </a:cubicBezTo>
                  <a:cubicBezTo>
                    <a:pt x="13033" y="14085"/>
                    <a:pt x="13259" y="13810"/>
                    <a:pt x="13635" y="13584"/>
                  </a:cubicBezTo>
                  <a:cubicBezTo>
                    <a:pt x="14186" y="13208"/>
                    <a:pt x="14712" y="12807"/>
                    <a:pt x="15189" y="12356"/>
                  </a:cubicBezTo>
                  <a:cubicBezTo>
                    <a:pt x="18071" y="9499"/>
                    <a:pt x="17996" y="5088"/>
                    <a:pt x="15038" y="2331"/>
                  </a:cubicBezTo>
                  <a:cubicBezTo>
                    <a:pt x="13359" y="727"/>
                    <a:pt x="11304" y="25"/>
                    <a:pt x="919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95;p37">
              <a:extLst>
                <a:ext uri="{FF2B5EF4-FFF2-40B4-BE49-F238E27FC236}">
                  <a16:creationId xmlns:a16="http://schemas.microsoft.com/office/drawing/2014/main" id="{5A4DFD54-238F-43DA-8D5E-A4CFB7A9952B}"/>
                </a:ext>
              </a:extLst>
            </p:cNvPr>
            <p:cNvSpPr/>
            <p:nvPr/>
          </p:nvSpPr>
          <p:spPr>
            <a:xfrm>
              <a:off x="3393625" y="3632350"/>
              <a:ext cx="123475" cy="22475"/>
            </a:xfrm>
            <a:custGeom>
              <a:avLst/>
              <a:gdLst/>
              <a:ahLst/>
              <a:cxnLst/>
              <a:rect l="l" t="t" r="r" b="b"/>
              <a:pathLst>
                <a:path w="4939" h="899" extrusionOk="0">
                  <a:moveTo>
                    <a:pt x="4628" y="1"/>
                  </a:moveTo>
                  <a:cubicBezTo>
                    <a:pt x="4557" y="1"/>
                    <a:pt x="4482" y="12"/>
                    <a:pt x="4412" y="21"/>
                  </a:cubicBezTo>
                  <a:cubicBezTo>
                    <a:pt x="4011" y="71"/>
                    <a:pt x="3610" y="121"/>
                    <a:pt x="3209" y="172"/>
                  </a:cubicBezTo>
                  <a:cubicBezTo>
                    <a:pt x="2281" y="247"/>
                    <a:pt x="1329" y="322"/>
                    <a:pt x="402" y="397"/>
                  </a:cubicBezTo>
                  <a:cubicBezTo>
                    <a:pt x="226" y="397"/>
                    <a:pt x="51" y="397"/>
                    <a:pt x="26" y="623"/>
                  </a:cubicBezTo>
                  <a:cubicBezTo>
                    <a:pt x="1" y="873"/>
                    <a:pt x="201" y="898"/>
                    <a:pt x="402" y="898"/>
                  </a:cubicBezTo>
                  <a:lnTo>
                    <a:pt x="1053" y="898"/>
                  </a:lnTo>
                  <a:cubicBezTo>
                    <a:pt x="1053" y="898"/>
                    <a:pt x="1053" y="898"/>
                    <a:pt x="1053" y="873"/>
                  </a:cubicBezTo>
                  <a:cubicBezTo>
                    <a:pt x="1830" y="823"/>
                    <a:pt x="2582" y="798"/>
                    <a:pt x="3359" y="723"/>
                  </a:cubicBezTo>
                  <a:cubicBezTo>
                    <a:pt x="3735" y="698"/>
                    <a:pt x="4111" y="648"/>
                    <a:pt x="4487" y="573"/>
                  </a:cubicBezTo>
                  <a:cubicBezTo>
                    <a:pt x="4688" y="548"/>
                    <a:pt x="4938" y="497"/>
                    <a:pt x="4888" y="222"/>
                  </a:cubicBezTo>
                  <a:cubicBezTo>
                    <a:pt x="4872" y="42"/>
                    <a:pt x="4759" y="1"/>
                    <a:pt x="4628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6;p37">
              <a:extLst>
                <a:ext uri="{FF2B5EF4-FFF2-40B4-BE49-F238E27FC236}">
                  <a16:creationId xmlns:a16="http://schemas.microsoft.com/office/drawing/2014/main" id="{F9D87230-2AC7-4949-A8E8-967A2F00E6DE}"/>
                </a:ext>
              </a:extLst>
            </p:cNvPr>
            <p:cNvSpPr/>
            <p:nvPr/>
          </p:nvSpPr>
          <p:spPr>
            <a:xfrm>
              <a:off x="3410550" y="3500650"/>
              <a:ext cx="114675" cy="48275"/>
            </a:xfrm>
            <a:custGeom>
              <a:avLst/>
              <a:gdLst/>
              <a:ahLst/>
              <a:cxnLst/>
              <a:rect l="l" t="t" r="r" b="b"/>
              <a:pathLst>
                <a:path w="4587" h="1931" extrusionOk="0">
                  <a:moveTo>
                    <a:pt x="301" y="1"/>
                  </a:moveTo>
                  <a:cubicBezTo>
                    <a:pt x="201" y="26"/>
                    <a:pt x="51" y="76"/>
                    <a:pt x="26" y="151"/>
                  </a:cubicBezTo>
                  <a:cubicBezTo>
                    <a:pt x="0" y="227"/>
                    <a:pt x="76" y="377"/>
                    <a:pt x="151" y="452"/>
                  </a:cubicBezTo>
                  <a:cubicBezTo>
                    <a:pt x="201" y="527"/>
                    <a:pt x="326" y="552"/>
                    <a:pt x="401" y="577"/>
                  </a:cubicBezTo>
                  <a:cubicBezTo>
                    <a:pt x="1479" y="978"/>
                    <a:pt x="2557" y="1354"/>
                    <a:pt x="3635" y="1730"/>
                  </a:cubicBezTo>
                  <a:cubicBezTo>
                    <a:pt x="3810" y="1805"/>
                    <a:pt x="3985" y="1856"/>
                    <a:pt x="4261" y="1931"/>
                  </a:cubicBezTo>
                  <a:cubicBezTo>
                    <a:pt x="4336" y="1856"/>
                    <a:pt x="4462" y="1755"/>
                    <a:pt x="4587" y="1655"/>
                  </a:cubicBezTo>
                  <a:cubicBezTo>
                    <a:pt x="4487" y="1555"/>
                    <a:pt x="4437" y="1379"/>
                    <a:pt x="4311" y="1354"/>
                  </a:cubicBezTo>
                  <a:cubicBezTo>
                    <a:pt x="3083" y="903"/>
                    <a:pt x="1830" y="502"/>
                    <a:pt x="602" y="76"/>
                  </a:cubicBezTo>
                  <a:cubicBezTo>
                    <a:pt x="502" y="51"/>
                    <a:pt x="401" y="1"/>
                    <a:pt x="301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;p37">
              <a:extLst>
                <a:ext uri="{FF2B5EF4-FFF2-40B4-BE49-F238E27FC236}">
                  <a16:creationId xmlns:a16="http://schemas.microsoft.com/office/drawing/2014/main" id="{5BABFA36-CFC9-4E48-AD53-4696FF3D21D0}"/>
                </a:ext>
              </a:extLst>
            </p:cNvPr>
            <p:cNvSpPr/>
            <p:nvPr/>
          </p:nvSpPr>
          <p:spPr>
            <a:xfrm>
              <a:off x="3445000" y="3726825"/>
              <a:ext cx="94025" cy="63325"/>
            </a:xfrm>
            <a:custGeom>
              <a:avLst/>
              <a:gdLst/>
              <a:ahLst/>
              <a:cxnLst/>
              <a:rect l="l" t="t" r="r" b="b"/>
              <a:pathLst>
                <a:path w="3761" h="2533" extrusionOk="0">
                  <a:moveTo>
                    <a:pt x="3435" y="1"/>
                  </a:moveTo>
                  <a:cubicBezTo>
                    <a:pt x="3348" y="1"/>
                    <a:pt x="3254" y="48"/>
                    <a:pt x="3159" y="102"/>
                  </a:cubicBezTo>
                  <a:cubicBezTo>
                    <a:pt x="3034" y="177"/>
                    <a:pt x="2908" y="227"/>
                    <a:pt x="2783" y="302"/>
                  </a:cubicBezTo>
                  <a:cubicBezTo>
                    <a:pt x="1981" y="829"/>
                    <a:pt x="1179" y="1355"/>
                    <a:pt x="377" y="1881"/>
                  </a:cubicBezTo>
                  <a:cubicBezTo>
                    <a:pt x="277" y="1931"/>
                    <a:pt x="151" y="2007"/>
                    <a:pt x="76" y="2082"/>
                  </a:cubicBezTo>
                  <a:cubicBezTo>
                    <a:pt x="26" y="2157"/>
                    <a:pt x="1" y="2282"/>
                    <a:pt x="26" y="2358"/>
                  </a:cubicBezTo>
                  <a:cubicBezTo>
                    <a:pt x="51" y="2433"/>
                    <a:pt x="176" y="2458"/>
                    <a:pt x="252" y="2533"/>
                  </a:cubicBezTo>
                  <a:cubicBezTo>
                    <a:pt x="377" y="2458"/>
                    <a:pt x="502" y="2408"/>
                    <a:pt x="602" y="2358"/>
                  </a:cubicBezTo>
                  <a:cubicBezTo>
                    <a:pt x="1029" y="2107"/>
                    <a:pt x="1455" y="1856"/>
                    <a:pt x="1881" y="1581"/>
                  </a:cubicBezTo>
                  <a:cubicBezTo>
                    <a:pt x="2407" y="1255"/>
                    <a:pt x="2933" y="904"/>
                    <a:pt x="3460" y="578"/>
                  </a:cubicBezTo>
                  <a:cubicBezTo>
                    <a:pt x="3610" y="478"/>
                    <a:pt x="3760" y="353"/>
                    <a:pt x="3635" y="127"/>
                  </a:cubicBezTo>
                  <a:cubicBezTo>
                    <a:pt x="3577" y="35"/>
                    <a:pt x="3509" y="1"/>
                    <a:pt x="3435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8;p37">
              <a:extLst>
                <a:ext uri="{FF2B5EF4-FFF2-40B4-BE49-F238E27FC236}">
                  <a16:creationId xmlns:a16="http://schemas.microsoft.com/office/drawing/2014/main" id="{349FAD09-D0C7-4F21-AD6F-F7929DB1DE87}"/>
                </a:ext>
              </a:extLst>
            </p:cNvPr>
            <p:cNvSpPr/>
            <p:nvPr/>
          </p:nvSpPr>
          <p:spPr>
            <a:xfrm>
              <a:off x="4025850" y="3735925"/>
              <a:ext cx="93375" cy="62375"/>
            </a:xfrm>
            <a:custGeom>
              <a:avLst/>
              <a:gdLst/>
              <a:ahLst/>
              <a:cxnLst/>
              <a:rect l="l" t="t" r="r" b="b"/>
              <a:pathLst>
                <a:path w="3735" h="2495" extrusionOk="0">
                  <a:moveTo>
                    <a:pt x="385" y="1"/>
                  </a:moveTo>
                  <a:cubicBezTo>
                    <a:pt x="311" y="1"/>
                    <a:pt x="240" y="37"/>
                    <a:pt x="176" y="139"/>
                  </a:cubicBezTo>
                  <a:cubicBezTo>
                    <a:pt x="0" y="415"/>
                    <a:pt x="301" y="490"/>
                    <a:pt x="476" y="615"/>
                  </a:cubicBezTo>
                  <a:cubicBezTo>
                    <a:pt x="1303" y="1192"/>
                    <a:pt x="2156" y="1768"/>
                    <a:pt x="3008" y="2344"/>
                  </a:cubicBezTo>
                  <a:cubicBezTo>
                    <a:pt x="3108" y="2420"/>
                    <a:pt x="3208" y="2495"/>
                    <a:pt x="3308" y="2495"/>
                  </a:cubicBezTo>
                  <a:cubicBezTo>
                    <a:pt x="3434" y="2495"/>
                    <a:pt x="3534" y="2395"/>
                    <a:pt x="3734" y="2294"/>
                  </a:cubicBezTo>
                  <a:cubicBezTo>
                    <a:pt x="3534" y="2119"/>
                    <a:pt x="3434" y="1968"/>
                    <a:pt x="3308" y="1868"/>
                  </a:cubicBezTo>
                  <a:cubicBezTo>
                    <a:pt x="2456" y="1292"/>
                    <a:pt x="1604" y="740"/>
                    <a:pt x="752" y="189"/>
                  </a:cubicBezTo>
                  <a:cubicBezTo>
                    <a:pt x="641" y="110"/>
                    <a:pt x="510" y="1"/>
                    <a:pt x="385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9;p37">
              <a:extLst>
                <a:ext uri="{FF2B5EF4-FFF2-40B4-BE49-F238E27FC236}">
                  <a16:creationId xmlns:a16="http://schemas.microsoft.com/office/drawing/2014/main" id="{4C75D250-AB78-4DC9-A150-7B8895BE1688}"/>
                </a:ext>
              </a:extLst>
            </p:cNvPr>
            <p:cNvSpPr/>
            <p:nvPr/>
          </p:nvSpPr>
          <p:spPr>
            <a:xfrm>
              <a:off x="4036500" y="3528125"/>
              <a:ext cx="93375" cy="59200"/>
            </a:xfrm>
            <a:custGeom>
              <a:avLst/>
              <a:gdLst/>
              <a:ahLst/>
              <a:cxnLst/>
              <a:rect l="l" t="t" r="r" b="b"/>
              <a:pathLst>
                <a:path w="3735" h="2368" extrusionOk="0">
                  <a:moveTo>
                    <a:pt x="3325" y="1"/>
                  </a:moveTo>
                  <a:cubicBezTo>
                    <a:pt x="3232" y="1"/>
                    <a:pt x="3122" y="85"/>
                    <a:pt x="3033" y="130"/>
                  </a:cubicBezTo>
                  <a:cubicBezTo>
                    <a:pt x="2657" y="356"/>
                    <a:pt x="2281" y="581"/>
                    <a:pt x="1905" y="832"/>
                  </a:cubicBezTo>
                  <a:cubicBezTo>
                    <a:pt x="1329" y="1183"/>
                    <a:pt x="752" y="1534"/>
                    <a:pt x="176" y="1909"/>
                  </a:cubicBezTo>
                  <a:cubicBezTo>
                    <a:pt x="100" y="1960"/>
                    <a:pt x="0" y="2160"/>
                    <a:pt x="25" y="2185"/>
                  </a:cubicBezTo>
                  <a:cubicBezTo>
                    <a:pt x="126" y="2285"/>
                    <a:pt x="251" y="2336"/>
                    <a:pt x="376" y="2361"/>
                  </a:cubicBezTo>
                  <a:cubicBezTo>
                    <a:pt x="385" y="2365"/>
                    <a:pt x="396" y="2367"/>
                    <a:pt x="408" y="2367"/>
                  </a:cubicBezTo>
                  <a:cubicBezTo>
                    <a:pt x="461" y="2367"/>
                    <a:pt x="536" y="2326"/>
                    <a:pt x="577" y="2285"/>
                  </a:cubicBezTo>
                  <a:cubicBezTo>
                    <a:pt x="1529" y="1709"/>
                    <a:pt x="2481" y="1133"/>
                    <a:pt x="3409" y="556"/>
                  </a:cubicBezTo>
                  <a:cubicBezTo>
                    <a:pt x="3509" y="481"/>
                    <a:pt x="3584" y="356"/>
                    <a:pt x="3735" y="205"/>
                  </a:cubicBezTo>
                  <a:cubicBezTo>
                    <a:pt x="3584" y="105"/>
                    <a:pt x="3484" y="5"/>
                    <a:pt x="3359" y="5"/>
                  </a:cubicBezTo>
                  <a:cubicBezTo>
                    <a:pt x="3348" y="2"/>
                    <a:pt x="3337" y="1"/>
                    <a:pt x="3325" y="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00;p37">
              <a:extLst>
                <a:ext uri="{FF2B5EF4-FFF2-40B4-BE49-F238E27FC236}">
                  <a16:creationId xmlns:a16="http://schemas.microsoft.com/office/drawing/2014/main" id="{C50B7404-154A-4365-B359-77F3DAA21470}"/>
                </a:ext>
              </a:extLst>
            </p:cNvPr>
            <p:cNvSpPr/>
            <p:nvPr/>
          </p:nvSpPr>
          <p:spPr>
            <a:xfrm>
              <a:off x="4046525" y="3662325"/>
              <a:ext cx="94625" cy="15825"/>
            </a:xfrm>
            <a:custGeom>
              <a:avLst/>
              <a:gdLst/>
              <a:ahLst/>
              <a:cxnLst/>
              <a:rect l="l" t="t" r="r" b="b"/>
              <a:pathLst>
                <a:path w="3785" h="633" extrusionOk="0">
                  <a:moveTo>
                    <a:pt x="3283" y="0"/>
                  </a:moveTo>
                  <a:cubicBezTo>
                    <a:pt x="2506" y="25"/>
                    <a:pt x="1755" y="25"/>
                    <a:pt x="978" y="50"/>
                  </a:cubicBezTo>
                  <a:cubicBezTo>
                    <a:pt x="752" y="75"/>
                    <a:pt x="501" y="75"/>
                    <a:pt x="276" y="125"/>
                  </a:cubicBezTo>
                  <a:cubicBezTo>
                    <a:pt x="176" y="151"/>
                    <a:pt x="75" y="251"/>
                    <a:pt x="0" y="326"/>
                  </a:cubicBezTo>
                  <a:cubicBezTo>
                    <a:pt x="75" y="426"/>
                    <a:pt x="151" y="552"/>
                    <a:pt x="251" y="602"/>
                  </a:cubicBezTo>
                  <a:cubicBezTo>
                    <a:pt x="313" y="627"/>
                    <a:pt x="382" y="633"/>
                    <a:pt x="454" y="633"/>
                  </a:cubicBezTo>
                  <a:cubicBezTo>
                    <a:pt x="527" y="633"/>
                    <a:pt x="602" y="627"/>
                    <a:pt x="677" y="627"/>
                  </a:cubicBezTo>
                  <a:lnTo>
                    <a:pt x="1830" y="627"/>
                  </a:lnTo>
                  <a:lnTo>
                    <a:pt x="1830" y="552"/>
                  </a:lnTo>
                  <a:lnTo>
                    <a:pt x="3334" y="552"/>
                  </a:lnTo>
                  <a:cubicBezTo>
                    <a:pt x="3534" y="552"/>
                    <a:pt x="3785" y="552"/>
                    <a:pt x="3785" y="276"/>
                  </a:cubicBezTo>
                  <a:cubicBezTo>
                    <a:pt x="3785" y="0"/>
                    <a:pt x="3534" y="25"/>
                    <a:pt x="3334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CuadroTexto 31">
            <a:extLst>
              <a:ext uri="{FF2B5EF4-FFF2-40B4-BE49-F238E27FC236}">
                <a16:creationId xmlns:a16="http://schemas.microsoft.com/office/drawing/2014/main" id="{B4BBF399-1B99-4072-98CE-E32F694C44E7}"/>
              </a:ext>
            </a:extLst>
          </p:cNvPr>
          <p:cNvSpPr txBox="1"/>
          <p:nvPr/>
        </p:nvSpPr>
        <p:spPr>
          <a:xfrm>
            <a:off x="1828800" y="9263685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B8D69E75-6D12-4423-A5CB-A5544FB75D9F}"/>
              </a:ext>
            </a:extLst>
          </p:cNvPr>
          <p:cNvSpPr txBox="1"/>
          <p:nvPr/>
        </p:nvSpPr>
        <p:spPr>
          <a:xfrm>
            <a:off x="1146569" y="6036734"/>
            <a:ext cx="8818318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000" b="1" dirty="0">
                <a:latin typeface="+mj-lt"/>
              </a:rPr>
              <a:t>  Ý </a:t>
            </a:r>
            <a:r>
              <a:rPr lang="en-GB" sz="3000" b="1" dirty="0" err="1">
                <a:latin typeface="+mj-lt"/>
              </a:rPr>
              <a:t>tưởng</a:t>
            </a:r>
            <a:r>
              <a:rPr lang="en-GB" sz="3000" b="1" dirty="0">
                <a:latin typeface="+mj-lt"/>
              </a:rPr>
              <a:t>: </a:t>
            </a:r>
            <a:r>
              <a:rPr lang="en-GB" sz="3000" dirty="0" err="1">
                <a:latin typeface="+mj-lt"/>
              </a:rPr>
              <a:t>được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lấy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cảm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hứng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từ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việc</a:t>
            </a:r>
            <a:r>
              <a:rPr lang="en-GB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s</a:t>
            </a:r>
            <a:r>
              <a:rPr lang="en-US" altLang="en-US" sz="3000" dirty="0" err="1">
                <a:latin typeface="+mj-lt"/>
              </a:rPr>
              <a:t>ự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tiện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lợi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của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mua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sắm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trực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tuyến</a:t>
            </a:r>
            <a:r>
              <a:rPr lang="en-US" altLang="en-US" sz="3000" dirty="0">
                <a:latin typeface="+mj-lt"/>
              </a:rPr>
              <a:t> website </a:t>
            </a:r>
            <a:r>
              <a:rPr lang="en-US" altLang="en-US" sz="3000" dirty="0" err="1">
                <a:latin typeface="+mj-lt"/>
              </a:rPr>
              <a:t>kết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nối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người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nuôi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thú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cưng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với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các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dịch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vụ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một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cách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nhanh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chóng</a:t>
            </a:r>
            <a:r>
              <a:rPr lang="en-US" altLang="en-US" sz="3000" dirty="0">
                <a:latin typeface="+mj-lt"/>
              </a:rPr>
              <a:t>, </a:t>
            </a:r>
            <a:r>
              <a:rPr lang="en-US" altLang="en-US" sz="3000" dirty="0" err="1">
                <a:latin typeface="+mj-lt"/>
              </a:rPr>
              <a:t>dễ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dàng</a:t>
            </a:r>
            <a:r>
              <a:rPr lang="en-US" altLang="en-US" sz="3000" dirty="0">
                <a:latin typeface="+mj-lt"/>
              </a:rPr>
              <a:t>, </a:t>
            </a:r>
            <a:r>
              <a:rPr lang="en-US" altLang="en-US" sz="3000" dirty="0" err="1">
                <a:latin typeface="+mj-lt"/>
              </a:rPr>
              <a:t>tiết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kiệm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thời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gian</a:t>
            </a:r>
            <a:r>
              <a:rPr lang="en-US" altLang="en-US" sz="3000" dirty="0">
                <a:latin typeface="+mj-lt"/>
              </a:rPr>
              <a:t>. </a:t>
            </a:r>
            <a:r>
              <a:rPr lang="en-US" altLang="en-US" sz="3000" dirty="0" err="1">
                <a:latin typeface="+mj-lt"/>
              </a:rPr>
              <a:t>Ngày</a:t>
            </a:r>
            <a:r>
              <a:rPr lang="en-US" altLang="en-US" sz="3000" dirty="0">
                <a:latin typeface="+mj-lt"/>
              </a:rPr>
              <a:t> nay, </a:t>
            </a:r>
            <a:r>
              <a:rPr lang="en-US" altLang="en-US" sz="3000" dirty="0" err="1">
                <a:latin typeface="+mj-lt"/>
              </a:rPr>
              <a:t>thú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cưng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ngày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xem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như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thành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viên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trong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gia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đình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nên</a:t>
            </a:r>
            <a:r>
              <a:rPr lang="en-US" altLang="en-US" sz="3000" dirty="0">
                <a:latin typeface="+mj-lt"/>
              </a:rPr>
              <a:t> </a:t>
            </a:r>
            <a:r>
              <a:rPr lang="en-US" altLang="en-US" sz="3000" dirty="0" err="1">
                <a:latin typeface="+mj-lt"/>
              </a:rPr>
              <a:t>nh</a:t>
            </a:r>
            <a:r>
              <a:rPr lang="en-GB" altLang="en-US" sz="3000" dirty="0" err="1">
                <a:latin typeface="+mj-lt"/>
              </a:rPr>
              <a:t>ững</a:t>
            </a:r>
            <a:r>
              <a:rPr lang="en-GB" altLang="en-US" sz="3000" dirty="0">
                <a:latin typeface="+mj-lt"/>
              </a:rPr>
              <a:t> </a:t>
            </a:r>
            <a:r>
              <a:rPr lang="en-GB" altLang="en-US" sz="3000" dirty="0" err="1">
                <a:latin typeface="+mj-lt"/>
              </a:rPr>
              <a:t>dịch</a:t>
            </a:r>
            <a:r>
              <a:rPr lang="en-GB" altLang="en-US" sz="3000" dirty="0">
                <a:latin typeface="+mj-lt"/>
              </a:rPr>
              <a:t> </a:t>
            </a:r>
            <a:r>
              <a:rPr lang="en-GB" altLang="en-US" sz="3000" dirty="0" err="1">
                <a:latin typeface="+mj-lt"/>
              </a:rPr>
              <a:t>vụ</a:t>
            </a:r>
            <a:r>
              <a:rPr lang="en-GB" altLang="en-US" sz="3000" dirty="0">
                <a:latin typeface="+mj-lt"/>
              </a:rPr>
              <a:t> </a:t>
            </a:r>
            <a:r>
              <a:rPr lang="en-GB" altLang="en-US" sz="3000" dirty="0" err="1">
                <a:latin typeface="+mj-lt"/>
              </a:rPr>
              <a:t>cũng</a:t>
            </a:r>
            <a:r>
              <a:rPr lang="en-GB" altLang="en-US" sz="3000" dirty="0">
                <a:latin typeface="+mj-lt"/>
              </a:rPr>
              <a:t> </a:t>
            </a:r>
            <a:r>
              <a:rPr lang="en-GB" altLang="en-US" sz="3000" dirty="0" err="1">
                <a:latin typeface="+mj-lt"/>
              </a:rPr>
              <a:t>cần</a:t>
            </a:r>
            <a:r>
              <a:rPr lang="en-GB" altLang="en-US" sz="3000" dirty="0">
                <a:latin typeface="+mj-lt"/>
              </a:rPr>
              <a:t> </a:t>
            </a:r>
            <a:r>
              <a:rPr lang="en-GB" altLang="en-US" sz="3000" dirty="0" err="1">
                <a:latin typeface="+mj-lt"/>
              </a:rPr>
              <a:t>thiết</a:t>
            </a:r>
            <a:r>
              <a:rPr lang="en-US" altLang="en-US" sz="3000" dirty="0">
                <a:latin typeface="+mj-lt"/>
              </a:rPr>
              <a:t>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Sản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phẩm</a:t>
            </a:r>
            <a:r>
              <a:rPr lang="en-GB" sz="3000" dirty="0">
                <a:latin typeface="+mj-lt"/>
              </a:rPr>
              <a:t> đ</a:t>
            </a:r>
            <a:r>
              <a:rPr lang="vi-VN" sz="3000" dirty="0">
                <a:latin typeface="+mj-lt"/>
              </a:rPr>
              <a:t>ư</a:t>
            </a:r>
            <a:r>
              <a:rPr lang="en-GB" sz="3000" dirty="0" err="1">
                <a:latin typeface="+mj-lt"/>
              </a:rPr>
              <a:t>ợc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làm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bằng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công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cụ</a:t>
            </a:r>
            <a:r>
              <a:rPr lang="en-GB" sz="3000" dirty="0">
                <a:latin typeface="+mj-lt"/>
              </a:rPr>
              <a:t> Qt designer </a:t>
            </a:r>
            <a:r>
              <a:rPr lang="en-GB" sz="3000" dirty="0" err="1">
                <a:latin typeface="+mj-lt"/>
              </a:rPr>
              <a:t>và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ngôn</a:t>
            </a:r>
            <a:r>
              <a:rPr lang="en-GB" sz="3000" dirty="0">
                <a:latin typeface="+mj-lt"/>
              </a:rPr>
              <a:t> </a:t>
            </a:r>
            <a:r>
              <a:rPr lang="en-GB" sz="3000" dirty="0" err="1">
                <a:latin typeface="+mj-lt"/>
              </a:rPr>
              <a:t>ngữ</a:t>
            </a:r>
            <a:r>
              <a:rPr lang="en-GB" sz="3000" dirty="0">
                <a:latin typeface="+mj-lt"/>
              </a:rPr>
              <a:t> </a:t>
            </a:r>
            <a:r>
              <a:rPr lang="en-GB" sz="3000">
                <a:latin typeface="+mj-lt"/>
              </a:rPr>
              <a:t>python .</a:t>
            </a:r>
            <a:endParaRPr lang="en-GB" sz="3000" dirty="0">
              <a:latin typeface="+mj-lt"/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6C375106-7673-4784-B061-1190F464FBFA}"/>
              </a:ext>
            </a:extLst>
          </p:cNvPr>
          <p:cNvSpPr/>
          <p:nvPr/>
        </p:nvSpPr>
        <p:spPr>
          <a:xfrm rot="1534868">
            <a:off x="5496909" y="2030256"/>
            <a:ext cx="1431676" cy="1350982"/>
          </a:xfrm>
          <a:custGeom>
            <a:avLst/>
            <a:gdLst/>
            <a:ahLst/>
            <a:cxnLst/>
            <a:rect l="l" t="t" r="r" b="b"/>
            <a:pathLst>
              <a:path w="1431676" h="1350982">
                <a:moveTo>
                  <a:pt x="0" y="0"/>
                </a:moveTo>
                <a:lnTo>
                  <a:pt x="1431676" y="0"/>
                </a:lnTo>
                <a:lnTo>
                  <a:pt x="1431676" y="1350982"/>
                </a:lnTo>
                <a:lnTo>
                  <a:pt x="0" y="135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4320473" y="-28689"/>
            <a:ext cx="8684410" cy="2240912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93245" y="4355267"/>
            <a:ext cx="3738868" cy="5182540"/>
          </a:xfrm>
          <a:custGeom>
            <a:avLst/>
            <a:gdLst/>
            <a:ahLst/>
            <a:cxnLst/>
            <a:rect l="l" t="t" r="r" b="b"/>
            <a:pathLst>
              <a:path w="3914347" h="5662708">
                <a:moveTo>
                  <a:pt x="0" y="0"/>
                </a:moveTo>
                <a:lnTo>
                  <a:pt x="3914347" y="0"/>
                </a:lnTo>
                <a:lnTo>
                  <a:pt x="3914347" y="5662708"/>
                </a:lnTo>
                <a:lnTo>
                  <a:pt x="0" y="566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699" y="132742"/>
            <a:ext cx="15492663" cy="139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Nh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ững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hình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ảnh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về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sản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phẩm</a:t>
            </a:r>
            <a:endParaRPr lang="en-US" sz="5000" b="1" i="1" spc="-349" dirty="0">
              <a:solidFill>
                <a:srgbClr val="522A0F"/>
              </a:solidFill>
              <a:ea typeface="Lucky Bones"/>
              <a:cs typeface="Lucky Bones"/>
              <a:sym typeface="Lucky Bone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A96CD5-FDAD-498D-9726-B812D45F2F58}"/>
              </a:ext>
            </a:extLst>
          </p:cNvPr>
          <p:cNvGrpSpPr/>
          <p:nvPr/>
        </p:nvGrpSpPr>
        <p:grpSpPr>
          <a:xfrm rot="632884">
            <a:off x="1906561" y="1500245"/>
            <a:ext cx="3034215" cy="1067832"/>
            <a:chOff x="1863654" y="4640505"/>
            <a:chExt cx="3918975" cy="1174573"/>
          </a:xfrm>
        </p:grpSpPr>
        <p:sp>
          <p:nvSpPr>
            <p:cNvPr id="8" name="Freeform 8"/>
            <p:cNvSpPr/>
            <p:nvPr/>
          </p:nvSpPr>
          <p:spPr>
            <a:xfrm>
              <a:off x="2105349" y="4640505"/>
              <a:ext cx="3489280" cy="1174573"/>
            </a:xfrm>
            <a:custGeom>
              <a:avLst/>
              <a:gdLst/>
              <a:ahLst/>
              <a:cxnLst/>
              <a:rect l="l" t="t" r="r" b="b"/>
              <a:pathLst>
                <a:path w="3489280" h="1174573">
                  <a:moveTo>
                    <a:pt x="0" y="0"/>
                  </a:moveTo>
                  <a:lnTo>
                    <a:pt x="3489280" y="0"/>
                  </a:lnTo>
                  <a:lnTo>
                    <a:pt x="3489280" y="1174574"/>
                  </a:lnTo>
                  <a:lnTo>
                    <a:pt x="0" y="117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0944208">
              <a:off x="1863654" y="4875074"/>
              <a:ext cx="3918975" cy="467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Đăng</a:t>
              </a:r>
              <a:r>
                <a:rPr lang="en-GB" sz="3000" b="1" dirty="0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 </a:t>
              </a: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nhập</a:t>
              </a:r>
              <a:endParaRPr lang="en-US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660716">
            <a:off x="16739282" y="3707449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75084">
            <a:off x="-392656" y="5405164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960971">
            <a:off x="1263565" y="9730150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625A51-B634-4EEB-9FF6-BC615D3CF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952" y="2819199"/>
            <a:ext cx="4667989" cy="6363587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64276219-5239-4D88-A95B-90A4DA519193}"/>
              </a:ext>
            </a:extLst>
          </p:cNvPr>
          <p:cNvSpPr/>
          <p:nvPr/>
        </p:nvSpPr>
        <p:spPr>
          <a:xfrm rot="632884">
            <a:off x="12495514" y="1657695"/>
            <a:ext cx="2701529" cy="1067832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5016897-2DA2-44C1-B921-7CC2E5EE1DED}"/>
              </a:ext>
            </a:extLst>
          </p:cNvPr>
          <p:cNvSpPr txBox="1"/>
          <p:nvPr/>
        </p:nvSpPr>
        <p:spPr>
          <a:xfrm rot="21577092">
            <a:off x="12388644" y="1898693"/>
            <a:ext cx="3034215" cy="4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GB" sz="3000" b="1" dirty="0" err="1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Đăng</a:t>
            </a:r>
            <a:r>
              <a:rPr lang="en-GB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000" b="1" dirty="0" err="1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kí</a:t>
            </a:r>
            <a:endParaRPr lang="en-GB" sz="3000" b="1" dirty="0">
              <a:solidFill>
                <a:srgbClr val="000000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9A5C77-566F-4423-816F-5233FE4E0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1306" y="2819200"/>
            <a:ext cx="4963218" cy="63540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4320473" y="-28689"/>
            <a:ext cx="8684410" cy="2240912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93245" y="4355267"/>
            <a:ext cx="3738868" cy="5182540"/>
          </a:xfrm>
          <a:custGeom>
            <a:avLst/>
            <a:gdLst/>
            <a:ahLst/>
            <a:cxnLst/>
            <a:rect l="l" t="t" r="r" b="b"/>
            <a:pathLst>
              <a:path w="3914347" h="5662708">
                <a:moveTo>
                  <a:pt x="0" y="0"/>
                </a:moveTo>
                <a:lnTo>
                  <a:pt x="3914347" y="0"/>
                </a:lnTo>
                <a:lnTo>
                  <a:pt x="3914347" y="5662708"/>
                </a:lnTo>
                <a:lnTo>
                  <a:pt x="0" y="566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699" y="132742"/>
            <a:ext cx="15492663" cy="139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Nh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ững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hình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ảnh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về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sản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phẩm</a:t>
            </a:r>
            <a:endParaRPr lang="en-US" sz="5000" b="1" i="1" spc="-349" dirty="0">
              <a:solidFill>
                <a:srgbClr val="522A0F"/>
              </a:solidFill>
              <a:ea typeface="Lucky Bones"/>
              <a:cs typeface="Lucky Bones"/>
              <a:sym typeface="Lucky Bone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A96CD5-FDAD-498D-9726-B812D45F2F58}"/>
              </a:ext>
            </a:extLst>
          </p:cNvPr>
          <p:cNvGrpSpPr/>
          <p:nvPr/>
        </p:nvGrpSpPr>
        <p:grpSpPr>
          <a:xfrm rot="632884">
            <a:off x="1906560" y="1500245"/>
            <a:ext cx="3034215" cy="1067832"/>
            <a:chOff x="1863653" y="4640505"/>
            <a:chExt cx="3918975" cy="1174573"/>
          </a:xfrm>
        </p:grpSpPr>
        <p:sp>
          <p:nvSpPr>
            <p:cNvPr id="8" name="Freeform 8"/>
            <p:cNvSpPr/>
            <p:nvPr/>
          </p:nvSpPr>
          <p:spPr>
            <a:xfrm>
              <a:off x="2105349" y="4640505"/>
              <a:ext cx="3489280" cy="1174573"/>
            </a:xfrm>
            <a:custGeom>
              <a:avLst/>
              <a:gdLst/>
              <a:ahLst/>
              <a:cxnLst/>
              <a:rect l="l" t="t" r="r" b="b"/>
              <a:pathLst>
                <a:path w="3489280" h="1174573">
                  <a:moveTo>
                    <a:pt x="0" y="0"/>
                  </a:moveTo>
                  <a:lnTo>
                    <a:pt x="3489280" y="0"/>
                  </a:lnTo>
                  <a:lnTo>
                    <a:pt x="3489280" y="1174574"/>
                  </a:lnTo>
                  <a:lnTo>
                    <a:pt x="0" y="117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0944208">
              <a:off x="1863653" y="4851730"/>
              <a:ext cx="3918975" cy="51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Quên</a:t>
              </a:r>
              <a:r>
                <a:rPr lang="en-GB" sz="3000" b="1" dirty="0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 </a:t>
              </a: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mật</a:t>
              </a:r>
              <a:r>
                <a:rPr lang="en-GB" sz="3000" b="1" dirty="0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 </a:t>
              </a: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khẩu</a:t>
              </a:r>
              <a:endParaRPr lang="en-US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660716">
            <a:off x="16739282" y="3707449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75084">
            <a:off x="-392656" y="5405164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205761">
            <a:off x="17371049" y="7551421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960971">
            <a:off x="1263565" y="9730150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64276219-5239-4D88-A95B-90A4DA519193}"/>
              </a:ext>
            </a:extLst>
          </p:cNvPr>
          <p:cNvSpPr/>
          <p:nvPr/>
        </p:nvSpPr>
        <p:spPr>
          <a:xfrm rot="632884">
            <a:off x="12123255" y="1689592"/>
            <a:ext cx="2701529" cy="1067832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5016897-2DA2-44C1-B921-7CC2E5EE1DED}"/>
              </a:ext>
            </a:extLst>
          </p:cNvPr>
          <p:cNvSpPr txBox="1"/>
          <p:nvPr/>
        </p:nvSpPr>
        <p:spPr>
          <a:xfrm rot="21577092">
            <a:off x="12049864" y="1902851"/>
            <a:ext cx="3034215" cy="4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GB" sz="3000" b="1" dirty="0" err="1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Hỗ</a:t>
            </a:r>
            <a:r>
              <a:rPr lang="en-GB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 </a:t>
            </a:r>
            <a:r>
              <a:rPr lang="en-GB" sz="3000" b="1" dirty="0" err="1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trợ</a:t>
            </a:r>
            <a:endParaRPr lang="en-GB" sz="3000" b="1" dirty="0">
              <a:solidFill>
                <a:srgbClr val="000000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8EAA8-8961-4B66-8871-3772C8D1A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649" y="2819200"/>
            <a:ext cx="4881404" cy="6354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D8746-C371-4099-A9BF-636C10DE41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1305" y="2799167"/>
            <a:ext cx="5327487" cy="63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4320473" y="-28689"/>
            <a:ext cx="8684410" cy="2240912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699" y="132742"/>
            <a:ext cx="15492663" cy="139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Nh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ững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hình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ảnh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về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sản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phẩm</a:t>
            </a:r>
            <a:endParaRPr lang="en-US" sz="5000" b="1" i="1" spc="-349" dirty="0">
              <a:solidFill>
                <a:srgbClr val="522A0F"/>
              </a:solidFill>
              <a:ea typeface="Lucky Bones"/>
              <a:cs typeface="Lucky Bones"/>
              <a:sym typeface="Lucky Bone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A96CD5-FDAD-498D-9726-B812D45F2F58}"/>
              </a:ext>
            </a:extLst>
          </p:cNvPr>
          <p:cNvGrpSpPr/>
          <p:nvPr/>
        </p:nvGrpSpPr>
        <p:grpSpPr>
          <a:xfrm rot="632884">
            <a:off x="7006303" y="1878013"/>
            <a:ext cx="3034215" cy="1067832"/>
            <a:chOff x="1863654" y="4640505"/>
            <a:chExt cx="3918975" cy="1174573"/>
          </a:xfrm>
        </p:grpSpPr>
        <p:sp>
          <p:nvSpPr>
            <p:cNvPr id="8" name="Freeform 8"/>
            <p:cNvSpPr/>
            <p:nvPr/>
          </p:nvSpPr>
          <p:spPr>
            <a:xfrm>
              <a:off x="2105349" y="4640505"/>
              <a:ext cx="3489280" cy="1174573"/>
            </a:xfrm>
            <a:custGeom>
              <a:avLst/>
              <a:gdLst/>
              <a:ahLst/>
              <a:cxnLst/>
              <a:rect l="l" t="t" r="r" b="b"/>
              <a:pathLst>
                <a:path w="3489280" h="1174573">
                  <a:moveTo>
                    <a:pt x="0" y="0"/>
                  </a:moveTo>
                  <a:lnTo>
                    <a:pt x="3489280" y="0"/>
                  </a:lnTo>
                  <a:lnTo>
                    <a:pt x="3489280" y="1174574"/>
                  </a:lnTo>
                  <a:lnTo>
                    <a:pt x="0" y="117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0944208">
              <a:off x="1863654" y="4851730"/>
              <a:ext cx="3918975" cy="51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Giao</a:t>
              </a:r>
              <a:r>
                <a:rPr lang="en-GB" sz="3000" b="1" dirty="0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 </a:t>
              </a: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diện</a:t>
              </a:r>
              <a:r>
                <a:rPr lang="en-GB" sz="3000" b="1" dirty="0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 </a:t>
              </a: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chính</a:t>
              </a:r>
              <a:endParaRPr lang="en-GB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-1828451">
            <a:off x="934436" y="303832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660716">
            <a:off x="16739282" y="3707449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75084">
            <a:off x="-392656" y="5405164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205761">
            <a:off x="16309518" y="8302269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960971">
            <a:off x="1263565" y="9730150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373729FA-2AC9-40EB-BE0B-B31E26653963}"/>
              </a:ext>
            </a:extLst>
          </p:cNvPr>
          <p:cNvSpPr/>
          <p:nvPr/>
        </p:nvSpPr>
        <p:spPr>
          <a:xfrm>
            <a:off x="-58187" y="1301673"/>
            <a:ext cx="3851384" cy="4224591"/>
          </a:xfrm>
          <a:custGeom>
            <a:avLst/>
            <a:gdLst/>
            <a:ahLst/>
            <a:cxnLst/>
            <a:rect l="l" t="t" r="r" b="b"/>
            <a:pathLst>
              <a:path w="5668621" h="7284443">
                <a:moveTo>
                  <a:pt x="0" y="0"/>
                </a:moveTo>
                <a:lnTo>
                  <a:pt x="5668621" y="0"/>
                </a:lnTo>
                <a:lnTo>
                  <a:pt x="5668621" y="7284442"/>
                </a:lnTo>
                <a:lnTo>
                  <a:pt x="0" y="7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F1EC2-155C-4B67-B2C9-491139EB7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3197" y="2857500"/>
            <a:ext cx="10205116" cy="7296758"/>
          </a:xfrm>
          <a:prstGeom prst="rect">
            <a:avLst/>
          </a:prstGeom>
        </p:spPr>
      </p:pic>
      <p:sp>
        <p:nvSpPr>
          <p:cNvPr id="30" name="Freeform 4">
            <a:extLst>
              <a:ext uri="{FF2B5EF4-FFF2-40B4-BE49-F238E27FC236}">
                <a16:creationId xmlns:a16="http://schemas.microsoft.com/office/drawing/2014/main" id="{081BD3AF-BEF5-49CE-B520-645FA7E59FB9}"/>
              </a:ext>
            </a:extLst>
          </p:cNvPr>
          <p:cNvSpPr/>
          <p:nvPr/>
        </p:nvSpPr>
        <p:spPr>
          <a:xfrm>
            <a:off x="13655359" y="-173223"/>
            <a:ext cx="3200507" cy="3596147"/>
          </a:xfrm>
          <a:custGeom>
            <a:avLst/>
            <a:gdLst/>
            <a:ahLst/>
            <a:cxnLst/>
            <a:rect l="l" t="t" r="r" b="b"/>
            <a:pathLst>
              <a:path w="5724642" h="4815855">
                <a:moveTo>
                  <a:pt x="0" y="0"/>
                </a:moveTo>
                <a:lnTo>
                  <a:pt x="5724642" y="0"/>
                </a:lnTo>
                <a:lnTo>
                  <a:pt x="5724642" y="4815854"/>
                </a:lnTo>
                <a:lnTo>
                  <a:pt x="0" y="48158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1E00CFBD-F0A3-4554-AB87-743BDF247BC8}"/>
              </a:ext>
            </a:extLst>
          </p:cNvPr>
          <p:cNvSpPr/>
          <p:nvPr/>
        </p:nvSpPr>
        <p:spPr>
          <a:xfrm>
            <a:off x="13839039" y="892135"/>
            <a:ext cx="3116011" cy="5408026"/>
          </a:xfrm>
          <a:custGeom>
            <a:avLst/>
            <a:gdLst/>
            <a:ahLst/>
            <a:cxnLst/>
            <a:rect l="l" t="t" r="r" b="b"/>
            <a:pathLst>
              <a:path w="5573507" h="7242271">
                <a:moveTo>
                  <a:pt x="0" y="0"/>
                </a:moveTo>
                <a:lnTo>
                  <a:pt x="5573507" y="0"/>
                </a:lnTo>
                <a:lnTo>
                  <a:pt x="5573507" y="7242271"/>
                </a:lnTo>
                <a:lnTo>
                  <a:pt x="0" y="7242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8">
            <a:extLst>
              <a:ext uri="{FF2B5EF4-FFF2-40B4-BE49-F238E27FC236}">
                <a16:creationId xmlns:a16="http://schemas.microsoft.com/office/drawing/2014/main" id="{7D624250-068B-413D-8A43-85ECA40147C2}"/>
              </a:ext>
            </a:extLst>
          </p:cNvPr>
          <p:cNvSpPr/>
          <p:nvPr/>
        </p:nvSpPr>
        <p:spPr>
          <a:xfrm>
            <a:off x="16570345" y="3873869"/>
            <a:ext cx="394671" cy="443460"/>
          </a:xfrm>
          <a:custGeom>
            <a:avLst/>
            <a:gdLst/>
            <a:ahLst/>
            <a:cxnLst/>
            <a:rect l="l" t="t" r="r" b="b"/>
            <a:pathLst>
              <a:path w="705936" h="593869">
                <a:moveTo>
                  <a:pt x="0" y="0"/>
                </a:moveTo>
                <a:lnTo>
                  <a:pt x="705936" y="0"/>
                </a:lnTo>
                <a:lnTo>
                  <a:pt x="705936" y="593869"/>
                </a:lnTo>
                <a:lnTo>
                  <a:pt x="0" y="5938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639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311721">
            <a:off x="4320473" y="-28689"/>
            <a:ext cx="8684410" cy="2240912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05596" y="4152900"/>
            <a:ext cx="3738868" cy="5182540"/>
          </a:xfrm>
          <a:custGeom>
            <a:avLst/>
            <a:gdLst/>
            <a:ahLst/>
            <a:cxnLst/>
            <a:rect l="l" t="t" r="r" b="b"/>
            <a:pathLst>
              <a:path w="3914347" h="5662708">
                <a:moveTo>
                  <a:pt x="0" y="0"/>
                </a:moveTo>
                <a:lnTo>
                  <a:pt x="3914347" y="0"/>
                </a:lnTo>
                <a:lnTo>
                  <a:pt x="3914347" y="5662708"/>
                </a:lnTo>
                <a:lnTo>
                  <a:pt x="0" y="5662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699" y="132742"/>
            <a:ext cx="15492663" cy="139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59"/>
              </a:lnSpc>
            </a:pPr>
            <a:r>
              <a:rPr lang="en-US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Nh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ững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hình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ảnh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về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sản</a:t>
            </a:r>
            <a:r>
              <a:rPr lang="en-GB" sz="5000" b="1" i="1" spc="-349" dirty="0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 </a:t>
            </a:r>
            <a:r>
              <a:rPr lang="en-GB" sz="5000" b="1" i="1" spc="-349" dirty="0" err="1">
                <a:solidFill>
                  <a:srgbClr val="522A0F"/>
                </a:solidFill>
                <a:ea typeface="Lucky Bones"/>
                <a:cs typeface="Lucky Bones"/>
                <a:sym typeface="Lucky Bones"/>
              </a:rPr>
              <a:t>phẩm</a:t>
            </a:r>
            <a:endParaRPr lang="en-US" sz="5000" b="1" i="1" spc="-349" dirty="0">
              <a:solidFill>
                <a:srgbClr val="522A0F"/>
              </a:solidFill>
              <a:ea typeface="Lucky Bones"/>
              <a:cs typeface="Lucky Bones"/>
              <a:sym typeface="Lucky Bone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A96CD5-FDAD-498D-9726-B812D45F2F58}"/>
              </a:ext>
            </a:extLst>
          </p:cNvPr>
          <p:cNvGrpSpPr/>
          <p:nvPr/>
        </p:nvGrpSpPr>
        <p:grpSpPr>
          <a:xfrm rot="632884">
            <a:off x="1906560" y="1500245"/>
            <a:ext cx="3034215" cy="1067832"/>
            <a:chOff x="1863653" y="4640505"/>
            <a:chExt cx="3918975" cy="1174573"/>
          </a:xfrm>
        </p:grpSpPr>
        <p:sp>
          <p:nvSpPr>
            <p:cNvPr id="8" name="Freeform 8"/>
            <p:cNvSpPr/>
            <p:nvPr/>
          </p:nvSpPr>
          <p:spPr>
            <a:xfrm>
              <a:off x="2105349" y="4640505"/>
              <a:ext cx="3489280" cy="1174573"/>
            </a:xfrm>
            <a:custGeom>
              <a:avLst/>
              <a:gdLst/>
              <a:ahLst/>
              <a:cxnLst/>
              <a:rect l="l" t="t" r="r" b="b"/>
              <a:pathLst>
                <a:path w="3489280" h="1174573">
                  <a:moveTo>
                    <a:pt x="0" y="0"/>
                  </a:moveTo>
                  <a:lnTo>
                    <a:pt x="3489280" y="0"/>
                  </a:lnTo>
                  <a:lnTo>
                    <a:pt x="3489280" y="1174574"/>
                  </a:lnTo>
                  <a:lnTo>
                    <a:pt x="0" y="1174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 rot="20944208">
              <a:off x="1863653" y="4851730"/>
              <a:ext cx="3918975" cy="513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GB" sz="3000" b="1" dirty="0" err="1">
                  <a:solidFill>
                    <a:srgbClr val="000000"/>
                  </a:solidFill>
                  <a:latin typeface="+mj-lt"/>
                  <a:ea typeface="Sniglet"/>
                  <a:cs typeface="Sniglet"/>
                  <a:sym typeface="Sniglet"/>
                </a:rPr>
                <a:t>Chó</a:t>
              </a:r>
              <a:endParaRPr lang="en-US" sz="3000" b="1" dirty="0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-1828451">
            <a:off x="710334" y="946653"/>
            <a:ext cx="851901" cy="803885"/>
          </a:xfrm>
          <a:custGeom>
            <a:avLst/>
            <a:gdLst/>
            <a:ahLst/>
            <a:cxnLst/>
            <a:rect l="l" t="t" r="r" b="b"/>
            <a:pathLst>
              <a:path w="851901" h="803885">
                <a:moveTo>
                  <a:pt x="0" y="0"/>
                </a:moveTo>
                <a:lnTo>
                  <a:pt x="851901" y="0"/>
                </a:lnTo>
                <a:lnTo>
                  <a:pt x="851901" y="803885"/>
                </a:lnTo>
                <a:lnTo>
                  <a:pt x="0" y="80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660716">
            <a:off x="16739282" y="3707449"/>
            <a:ext cx="1798923" cy="1697529"/>
          </a:xfrm>
          <a:custGeom>
            <a:avLst/>
            <a:gdLst/>
            <a:ahLst/>
            <a:cxnLst/>
            <a:rect l="l" t="t" r="r" b="b"/>
            <a:pathLst>
              <a:path w="1798923" h="1697529">
                <a:moveTo>
                  <a:pt x="0" y="0"/>
                </a:moveTo>
                <a:lnTo>
                  <a:pt x="1798923" y="0"/>
                </a:lnTo>
                <a:lnTo>
                  <a:pt x="1798923" y="1697529"/>
                </a:lnTo>
                <a:lnTo>
                  <a:pt x="0" y="1697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575084">
            <a:off x="-392656" y="5405164"/>
            <a:ext cx="1516957" cy="1431456"/>
          </a:xfrm>
          <a:custGeom>
            <a:avLst/>
            <a:gdLst/>
            <a:ahLst/>
            <a:cxnLst/>
            <a:rect l="l" t="t" r="r" b="b"/>
            <a:pathLst>
              <a:path w="1516957" h="1431456">
                <a:moveTo>
                  <a:pt x="0" y="0"/>
                </a:moveTo>
                <a:lnTo>
                  <a:pt x="1516956" y="0"/>
                </a:lnTo>
                <a:lnTo>
                  <a:pt x="1516956" y="1431456"/>
                </a:lnTo>
                <a:lnTo>
                  <a:pt x="0" y="143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205761">
            <a:off x="17233612" y="8002626"/>
            <a:ext cx="810261" cy="764592"/>
          </a:xfrm>
          <a:custGeom>
            <a:avLst/>
            <a:gdLst/>
            <a:ahLst/>
            <a:cxnLst/>
            <a:rect l="l" t="t" r="r" b="b"/>
            <a:pathLst>
              <a:path w="810261" h="764592">
                <a:moveTo>
                  <a:pt x="0" y="0"/>
                </a:moveTo>
                <a:lnTo>
                  <a:pt x="810261" y="0"/>
                </a:lnTo>
                <a:lnTo>
                  <a:pt x="810261" y="764592"/>
                </a:lnTo>
                <a:lnTo>
                  <a:pt x="0" y="7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960971">
            <a:off x="16474418" y="916542"/>
            <a:ext cx="667637" cy="630006"/>
          </a:xfrm>
          <a:custGeom>
            <a:avLst/>
            <a:gdLst/>
            <a:ahLst/>
            <a:cxnLst/>
            <a:rect l="l" t="t" r="r" b="b"/>
            <a:pathLst>
              <a:path w="667637" h="630006">
                <a:moveTo>
                  <a:pt x="0" y="0"/>
                </a:moveTo>
                <a:lnTo>
                  <a:pt x="667637" y="0"/>
                </a:lnTo>
                <a:lnTo>
                  <a:pt x="667637" y="630006"/>
                </a:lnTo>
                <a:lnTo>
                  <a:pt x="0" y="630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960971">
            <a:off x="1263565" y="9730150"/>
            <a:ext cx="887347" cy="837332"/>
          </a:xfrm>
          <a:custGeom>
            <a:avLst/>
            <a:gdLst/>
            <a:ahLst/>
            <a:cxnLst/>
            <a:rect l="l" t="t" r="r" b="b"/>
            <a:pathLst>
              <a:path w="887347" h="837332">
                <a:moveTo>
                  <a:pt x="0" y="0"/>
                </a:moveTo>
                <a:lnTo>
                  <a:pt x="887347" y="0"/>
                </a:lnTo>
                <a:lnTo>
                  <a:pt x="887347" y="837333"/>
                </a:lnTo>
                <a:lnTo>
                  <a:pt x="0" y="837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64276219-5239-4D88-A95B-90A4DA519193}"/>
              </a:ext>
            </a:extLst>
          </p:cNvPr>
          <p:cNvSpPr/>
          <p:nvPr/>
        </p:nvSpPr>
        <p:spPr>
          <a:xfrm rot="632884">
            <a:off x="12495514" y="1657695"/>
            <a:ext cx="2701529" cy="1067832"/>
          </a:xfrm>
          <a:custGeom>
            <a:avLst/>
            <a:gdLst/>
            <a:ahLst/>
            <a:cxnLst/>
            <a:rect l="l" t="t" r="r" b="b"/>
            <a:pathLst>
              <a:path w="3489280" h="1174573">
                <a:moveTo>
                  <a:pt x="0" y="0"/>
                </a:moveTo>
                <a:lnTo>
                  <a:pt x="3489280" y="0"/>
                </a:lnTo>
                <a:lnTo>
                  <a:pt x="3489280" y="1174574"/>
                </a:lnTo>
                <a:lnTo>
                  <a:pt x="0" y="117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25016897-2DA2-44C1-B921-7CC2E5EE1DED}"/>
              </a:ext>
            </a:extLst>
          </p:cNvPr>
          <p:cNvSpPr txBox="1"/>
          <p:nvPr/>
        </p:nvSpPr>
        <p:spPr>
          <a:xfrm rot="21577092">
            <a:off x="12388644" y="1898693"/>
            <a:ext cx="3034215" cy="46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GB" sz="3000" b="1" dirty="0" err="1">
                <a:solidFill>
                  <a:srgbClr val="000000"/>
                </a:solidFill>
                <a:latin typeface="+mj-lt"/>
                <a:ea typeface="Sniglet"/>
                <a:cs typeface="Sniglet"/>
                <a:sym typeface="Sniglet"/>
              </a:rPr>
              <a:t>Mèo</a:t>
            </a:r>
            <a:endParaRPr lang="en-GB" sz="3000" b="1" dirty="0">
              <a:solidFill>
                <a:srgbClr val="000000"/>
              </a:solidFill>
              <a:latin typeface="+mj-lt"/>
              <a:ea typeface="Sniglet"/>
              <a:cs typeface="Sniglet"/>
              <a:sym typeface="Snigle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7A026-219E-4E2E-B610-A6791330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6711" y="2810132"/>
            <a:ext cx="5396117" cy="63631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655E56-F73A-4918-9D09-68262F7C9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326" y="2845774"/>
            <a:ext cx="5396117" cy="63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53445" y="847231"/>
            <a:ext cx="9327042" cy="8592538"/>
          </a:xfrm>
          <a:custGeom>
            <a:avLst/>
            <a:gdLst/>
            <a:ahLst/>
            <a:cxnLst/>
            <a:rect l="l" t="t" r="r" b="b"/>
            <a:pathLst>
              <a:path w="9327042" h="8592538">
                <a:moveTo>
                  <a:pt x="9327043" y="0"/>
                </a:moveTo>
                <a:lnTo>
                  <a:pt x="0" y="0"/>
                </a:lnTo>
                <a:lnTo>
                  <a:pt x="0" y="8592538"/>
                </a:lnTo>
                <a:lnTo>
                  <a:pt x="9327043" y="8592538"/>
                </a:lnTo>
                <a:lnTo>
                  <a:pt x="932704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5005">
            <a:off x="569325" y="602335"/>
            <a:ext cx="11069678" cy="3726313"/>
          </a:xfrm>
          <a:custGeom>
            <a:avLst/>
            <a:gdLst/>
            <a:ahLst/>
            <a:cxnLst/>
            <a:rect l="l" t="t" r="r" b="b"/>
            <a:pathLst>
              <a:path w="11069678" h="3726313">
                <a:moveTo>
                  <a:pt x="0" y="0"/>
                </a:moveTo>
                <a:lnTo>
                  <a:pt x="11069678" y="0"/>
                </a:lnTo>
                <a:lnTo>
                  <a:pt x="11069678" y="3726312"/>
                </a:lnTo>
                <a:lnTo>
                  <a:pt x="0" y="3726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-260123">
            <a:off x="1882041" y="1513720"/>
            <a:ext cx="8188833" cy="148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82"/>
              </a:lnSpc>
            </a:pPr>
            <a:r>
              <a:rPr lang="en-GB" sz="80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Những</a:t>
            </a:r>
            <a:r>
              <a:rPr lang="en-GB" sz="80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80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dịch</a:t>
            </a:r>
            <a:r>
              <a:rPr lang="en-GB" sz="8000" b="1" i="1" spc="-419" dirty="0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 </a:t>
            </a:r>
            <a:r>
              <a:rPr lang="en-GB" sz="8000" b="1" i="1" spc="-419" dirty="0" err="1">
                <a:solidFill>
                  <a:srgbClr val="522A0F"/>
                </a:solidFill>
                <a:latin typeface="+mj-lt"/>
                <a:ea typeface="Lucky Bones"/>
                <a:cs typeface="Lucky Bones"/>
                <a:sym typeface="Lucky Bones"/>
              </a:rPr>
              <a:t>vụ</a:t>
            </a:r>
            <a:endParaRPr lang="en-GB" sz="8000" b="1" i="1" spc="-419" dirty="0">
              <a:solidFill>
                <a:srgbClr val="522A0F"/>
              </a:solidFill>
              <a:latin typeface="+mj-lt"/>
              <a:ea typeface="Lucky Bones"/>
              <a:cs typeface="Lucky Bones"/>
              <a:sym typeface="Lucky Bones"/>
            </a:endParaRPr>
          </a:p>
        </p:txBody>
      </p:sp>
      <p:sp>
        <p:nvSpPr>
          <p:cNvPr id="9" name="Freeform 9"/>
          <p:cNvSpPr/>
          <p:nvPr/>
        </p:nvSpPr>
        <p:spPr>
          <a:xfrm rot="-1994649">
            <a:off x="16554981" y="975344"/>
            <a:ext cx="2180289" cy="2057400"/>
          </a:xfrm>
          <a:custGeom>
            <a:avLst/>
            <a:gdLst/>
            <a:ahLst/>
            <a:cxnLst/>
            <a:rect l="l" t="t" r="r" b="b"/>
            <a:pathLst>
              <a:path w="2180289" h="2057400">
                <a:moveTo>
                  <a:pt x="0" y="0"/>
                </a:moveTo>
                <a:lnTo>
                  <a:pt x="2180289" y="0"/>
                </a:lnTo>
                <a:lnTo>
                  <a:pt x="218028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748555">
            <a:off x="-249790" y="579380"/>
            <a:ext cx="1096030" cy="1034254"/>
          </a:xfrm>
          <a:custGeom>
            <a:avLst/>
            <a:gdLst/>
            <a:ahLst/>
            <a:cxnLst/>
            <a:rect l="l" t="t" r="r" b="b"/>
            <a:pathLst>
              <a:path w="1096030" h="1034254">
                <a:moveTo>
                  <a:pt x="0" y="0"/>
                </a:moveTo>
                <a:lnTo>
                  <a:pt x="1096030" y="0"/>
                </a:lnTo>
                <a:lnTo>
                  <a:pt x="1096030" y="1034254"/>
                </a:lnTo>
                <a:lnTo>
                  <a:pt x="0" y="1034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122968">
            <a:off x="10131651" y="9352558"/>
            <a:ext cx="1314459" cy="1240371"/>
          </a:xfrm>
          <a:custGeom>
            <a:avLst/>
            <a:gdLst/>
            <a:ahLst/>
            <a:cxnLst/>
            <a:rect l="l" t="t" r="r" b="b"/>
            <a:pathLst>
              <a:path w="1314459" h="1240371">
                <a:moveTo>
                  <a:pt x="0" y="0"/>
                </a:moveTo>
                <a:lnTo>
                  <a:pt x="1314459" y="0"/>
                </a:lnTo>
                <a:lnTo>
                  <a:pt x="1314459" y="1240371"/>
                </a:lnTo>
                <a:lnTo>
                  <a:pt x="0" y="124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828043">
            <a:off x="4833182" y="8313480"/>
            <a:ext cx="677726" cy="639527"/>
          </a:xfrm>
          <a:custGeom>
            <a:avLst/>
            <a:gdLst/>
            <a:ahLst/>
            <a:cxnLst/>
            <a:rect l="l" t="t" r="r" b="b"/>
            <a:pathLst>
              <a:path w="677726" h="639527">
                <a:moveTo>
                  <a:pt x="0" y="0"/>
                </a:moveTo>
                <a:lnTo>
                  <a:pt x="677726" y="0"/>
                </a:lnTo>
                <a:lnTo>
                  <a:pt x="677726" y="639526"/>
                </a:lnTo>
                <a:lnTo>
                  <a:pt x="0" y="639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190056">
            <a:off x="-215479" y="7897707"/>
            <a:ext cx="677726" cy="639527"/>
          </a:xfrm>
          <a:custGeom>
            <a:avLst/>
            <a:gdLst/>
            <a:ahLst/>
            <a:cxnLst/>
            <a:rect l="l" t="t" r="r" b="b"/>
            <a:pathLst>
              <a:path w="677726" h="639527">
                <a:moveTo>
                  <a:pt x="0" y="0"/>
                </a:moveTo>
                <a:lnTo>
                  <a:pt x="677725" y="0"/>
                </a:lnTo>
                <a:lnTo>
                  <a:pt x="677725" y="639527"/>
                </a:lnTo>
                <a:lnTo>
                  <a:pt x="0" y="639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22DEC4C0-4265-4411-ACDD-CFDF40AA0C0F}"/>
              </a:ext>
            </a:extLst>
          </p:cNvPr>
          <p:cNvSpPr/>
          <p:nvPr/>
        </p:nvSpPr>
        <p:spPr>
          <a:xfrm>
            <a:off x="1495313" y="4280557"/>
            <a:ext cx="2892176" cy="2695291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7" y="0"/>
                </a:lnTo>
                <a:lnTo>
                  <a:pt x="4425047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16B50DF0-5906-4D15-A7AD-A223083FA5E8}"/>
              </a:ext>
            </a:extLst>
          </p:cNvPr>
          <p:cNvSpPr/>
          <p:nvPr/>
        </p:nvSpPr>
        <p:spPr>
          <a:xfrm>
            <a:off x="4973784" y="4280557"/>
            <a:ext cx="2892176" cy="2695291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F6B2D51-9EDE-4A8D-B460-503D79719E2E}"/>
              </a:ext>
            </a:extLst>
          </p:cNvPr>
          <p:cNvSpPr/>
          <p:nvPr/>
        </p:nvSpPr>
        <p:spPr>
          <a:xfrm>
            <a:off x="8452255" y="4280557"/>
            <a:ext cx="2892176" cy="2695291"/>
          </a:xfrm>
          <a:custGeom>
            <a:avLst/>
            <a:gdLst/>
            <a:ahLst/>
            <a:cxnLst/>
            <a:rect l="l" t="t" r="r" b="b"/>
            <a:pathLst>
              <a:path w="4425048" h="4583383">
                <a:moveTo>
                  <a:pt x="0" y="0"/>
                </a:moveTo>
                <a:lnTo>
                  <a:pt x="4425048" y="0"/>
                </a:lnTo>
                <a:lnTo>
                  <a:pt x="4425048" y="4583383"/>
                </a:lnTo>
                <a:lnTo>
                  <a:pt x="0" y="4583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331C36F6-2DD1-440E-95E8-6CECCB344C09}"/>
              </a:ext>
            </a:extLst>
          </p:cNvPr>
          <p:cNvSpPr/>
          <p:nvPr/>
        </p:nvSpPr>
        <p:spPr>
          <a:xfrm>
            <a:off x="2026942" y="6809522"/>
            <a:ext cx="1682089" cy="1597669"/>
          </a:xfrm>
          <a:custGeom>
            <a:avLst/>
            <a:gdLst/>
            <a:ahLst/>
            <a:cxnLst/>
            <a:rect l="l" t="t" r="r" b="b"/>
            <a:pathLst>
              <a:path w="2573607" h="2716860">
                <a:moveTo>
                  <a:pt x="0" y="0"/>
                </a:moveTo>
                <a:lnTo>
                  <a:pt x="2573607" y="0"/>
                </a:lnTo>
                <a:lnTo>
                  <a:pt x="2573607" y="2716860"/>
                </a:lnTo>
                <a:lnTo>
                  <a:pt x="0" y="2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12D2545E-1D2B-49D2-B01A-0553EA7A5999}"/>
              </a:ext>
            </a:extLst>
          </p:cNvPr>
          <p:cNvSpPr/>
          <p:nvPr/>
        </p:nvSpPr>
        <p:spPr>
          <a:xfrm>
            <a:off x="5693294" y="6655617"/>
            <a:ext cx="1453155" cy="1782141"/>
          </a:xfrm>
          <a:custGeom>
            <a:avLst/>
            <a:gdLst/>
            <a:ahLst/>
            <a:cxnLst/>
            <a:rect l="l" t="t" r="r" b="b"/>
            <a:pathLst>
              <a:path w="2223337" h="3030558">
                <a:moveTo>
                  <a:pt x="0" y="0"/>
                </a:moveTo>
                <a:lnTo>
                  <a:pt x="2223337" y="0"/>
                </a:lnTo>
                <a:lnTo>
                  <a:pt x="2223337" y="3030558"/>
                </a:lnTo>
                <a:lnTo>
                  <a:pt x="0" y="30305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E6B252B-4059-473E-80AA-B94113FE5356}"/>
              </a:ext>
            </a:extLst>
          </p:cNvPr>
          <p:cNvSpPr/>
          <p:nvPr/>
        </p:nvSpPr>
        <p:spPr>
          <a:xfrm>
            <a:off x="9494752" y="6720414"/>
            <a:ext cx="1718795" cy="1775885"/>
          </a:xfrm>
          <a:custGeom>
            <a:avLst/>
            <a:gdLst/>
            <a:ahLst/>
            <a:cxnLst/>
            <a:rect l="l" t="t" r="r" b="b"/>
            <a:pathLst>
              <a:path w="2629768" h="3019919">
                <a:moveTo>
                  <a:pt x="0" y="0"/>
                </a:moveTo>
                <a:lnTo>
                  <a:pt x="2629768" y="0"/>
                </a:lnTo>
                <a:lnTo>
                  <a:pt x="2629768" y="3019919"/>
                </a:lnTo>
                <a:lnTo>
                  <a:pt x="0" y="30199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06729E57-C4B5-4505-A25B-9997623C9E91}"/>
              </a:ext>
            </a:extLst>
          </p:cNvPr>
          <p:cNvSpPr txBox="1"/>
          <p:nvPr/>
        </p:nvSpPr>
        <p:spPr>
          <a:xfrm>
            <a:off x="1669757" y="4824566"/>
            <a:ext cx="2543287" cy="637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GB" sz="35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Chăm</a:t>
            </a:r>
            <a:r>
              <a:rPr lang="en-GB" sz="3500" b="1" dirty="0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 </a:t>
            </a:r>
            <a:r>
              <a:rPr lang="en-GB" sz="35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sóc</a:t>
            </a:r>
            <a:endParaRPr lang="en-US" sz="3500" b="1" dirty="0">
              <a:solidFill>
                <a:srgbClr val="FFAE34"/>
              </a:solidFill>
              <a:latin typeface="+mj-lt"/>
              <a:ea typeface="Jua"/>
              <a:cs typeface="Jua"/>
              <a:sym typeface="Jua"/>
            </a:endParaRP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529573F5-F3FD-42B9-BDAB-20FE7ACC2539}"/>
              </a:ext>
            </a:extLst>
          </p:cNvPr>
          <p:cNvSpPr txBox="1"/>
          <p:nvPr/>
        </p:nvSpPr>
        <p:spPr>
          <a:xfrm>
            <a:off x="5437235" y="4824566"/>
            <a:ext cx="1965272" cy="132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GB" sz="32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Các</a:t>
            </a:r>
            <a:r>
              <a:rPr lang="en-GB" sz="3200" b="1" dirty="0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 </a:t>
            </a:r>
            <a:r>
              <a:rPr lang="en-GB" sz="32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loại</a:t>
            </a:r>
            <a:r>
              <a:rPr lang="en-GB" sz="3200" b="1" dirty="0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 </a:t>
            </a:r>
            <a:r>
              <a:rPr lang="en-GB" sz="32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chó</a:t>
            </a:r>
            <a:r>
              <a:rPr lang="en-GB" sz="3200" b="1" dirty="0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 </a:t>
            </a:r>
            <a:r>
              <a:rPr lang="en-GB" sz="32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mèo</a:t>
            </a:r>
            <a:endParaRPr lang="en-GB" sz="3200" b="1" dirty="0">
              <a:solidFill>
                <a:srgbClr val="FFAE34"/>
              </a:solidFill>
              <a:latin typeface="+mj-lt"/>
              <a:ea typeface="Jua"/>
              <a:cs typeface="Jua"/>
              <a:sym typeface="Jua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43A27226-4A76-4E0B-812A-565464E0E209}"/>
              </a:ext>
            </a:extLst>
          </p:cNvPr>
          <p:cNvSpPr txBox="1"/>
          <p:nvPr/>
        </p:nvSpPr>
        <p:spPr>
          <a:xfrm>
            <a:off x="8805858" y="4901402"/>
            <a:ext cx="2121752" cy="65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GB" sz="35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Đồ</a:t>
            </a:r>
            <a:r>
              <a:rPr lang="en-GB" sz="3500" b="1" dirty="0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 </a:t>
            </a:r>
            <a:r>
              <a:rPr lang="en-GB" sz="3500" b="1" dirty="0" err="1">
                <a:solidFill>
                  <a:srgbClr val="FFAE34"/>
                </a:solidFill>
                <a:latin typeface="+mj-lt"/>
                <a:ea typeface="Jua"/>
                <a:cs typeface="Jua"/>
                <a:sym typeface="Jua"/>
              </a:rPr>
              <a:t>dùng</a:t>
            </a:r>
            <a:endParaRPr lang="en-US" sz="3500" b="1" dirty="0">
              <a:solidFill>
                <a:srgbClr val="FFAE34"/>
              </a:solidFill>
              <a:latin typeface="+mj-lt"/>
              <a:ea typeface="Jua"/>
              <a:cs typeface="Jua"/>
              <a:sym typeface="Jua"/>
            </a:endParaRP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6A9EEE36-D4D0-4D27-8E95-6AFB309CE50B}"/>
              </a:ext>
            </a:extLst>
          </p:cNvPr>
          <p:cNvSpPr/>
          <p:nvPr/>
        </p:nvSpPr>
        <p:spPr>
          <a:xfrm rot="-1190056">
            <a:off x="684115" y="5636513"/>
            <a:ext cx="677726" cy="639527"/>
          </a:xfrm>
          <a:custGeom>
            <a:avLst/>
            <a:gdLst/>
            <a:ahLst/>
            <a:cxnLst/>
            <a:rect l="l" t="t" r="r" b="b"/>
            <a:pathLst>
              <a:path w="677726" h="639527">
                <a:moveTo>
                  <a:pt x="0" y="0"/>
                </a:moveTo>
                <a:lnTo>
                  <a:pt x="677725" y="0"/>
                </a:lnTo>
                <a:lnTo>
                  <a:pt x="677725" y="639527"/>
                </a:lnTo>
                <a:lnTo>
                  <a:pt x="0" y="6395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CuadroTexto 31">
            <a:extLst>
              <a:ext uri="{FF2B5EF4-FFF2-40B4-BE49-F238E27FC236}">
                <a16:creationId xmlns:a16="http://schemas.microsoft.com/office/drawing/2014/main" id="{F7EBEAC5-E514-41D7-8E93-9B13F04CDDBF}"/>
              </a:ext>
            </a:extLst>
          </p:cNvPr>
          <p:cNvSpPr txBox="1"/>
          <p:nvPr/>
        </p:nvSpPr>
        <p:spPr>
          <a:xfrm>
            <a:off x="2046583" y="9080674"/>
            <a:ext cx="6611897" cy="87408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ctr" defTabSz="1828434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Spo</a:t>
            </a:r>
            <a:r>
              <a:rPr lang="en-GB" sz="40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il</a:t>
            </a:r>
            <a:r>
              <a:rPr lang="en-GB" sz="4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your pet, they deserver it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391</Words>
  <Application>Microsoft Office PowerPoint</Application>
  <PresentationFormat>Custom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TT Commons Pro</vt:lpstr>
      <vt:lpstr>Lucky Bones</vt:lpstr>
      <vt:lpstr>Sniglet</vt:lpstr>
      <vt:lpstr>TT Commons Pro Bold</vt:lpstr>
      <vt:lpstr>Times New Roman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White Cute Brush Stroke Pet Shop and Care Presentation</dc:title>
  <cp:lastModifiedBy>Đức Hoan Nguyễn</cp:lastModifiedBy>
  <cp:revision>18</cp:revision>
  <dcterms:created xsi:type="dcterms:W3CDTF">2006-08-16T00:00:00Z</dcterms:created>
  <dcterms:modified xsi:type="dcterms:W3CDTF">2024-12-15T09:05:11Z</dcterms:modified>
  <dc:identifier>DAGYCclAfYU</dc:identifier>
</cp:coreProperties>
</file>